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2" r:id="rId1"/>
  </p:sldMasterIdLst>
  <p:notesMasterIdLst>
    <p:notesMasterId r:id="rId51"/>
  </p:notesMasterIdLst>
  <p:handoutMasterIdLst>
    <p:handoutMasterId r:id="rId52"/>
  </p:handoutMasterIdLst>
  <p:sldIdLst>
    <p:sldId id="257" r:id="rId2"/>
    <p:sldId id="260" r:id="rId3"/>
    <p:sldId id="261" r:id="rId4"/>
    <p:sldId id="263" r:id="rId5"/>
    <p:sldId id="320" r:id="rId6"/>
    <p:sldId id="265" r:id="rId7"/>
    <p:sldId id="266" r:id="rId8"/>
    <p:sldId id="268" r:id="rId9"/>
    <p:sldId id="269" r:id="rId10"/>
    <p:sldId id="270" r:id="rId11"/>
    <p:sldId id="271" r:id="rId12"/>
    <p:sldId id="272" r:id="rId13"/>
    <p:sldId id="273" r:id="rId14"/>
    <p:sldId id="321" r:id="rId15"/>
    <p:sldId id="322" r:id="rId16"/>
    <p:sldId id="274" r:id="rId17"/>
    <p:sldId id="275" r:id="rId18"/>
    <p:sldId id="276" r:id="rId19"/>
    <p:sldId id="292" r:id="rId20"/>
    <p:sldId id="280" r:id="rId21"/>
    <p:sldId id="282" r:id="rId22"/>
    <p:sldId id="306" r:id="rId23"/>
    <p:sldId id="307" r:id="rId24"/>
    <p:sldId id="324" r:id="rId25"/>
    <p:sldId id="309" r:id="rId26"/>
    <p:sldId id="310" r:id="rId27"/>
    <p:sldId id="283" r:id="rId28"/>
    <p:sldId id="296" r:id="rId29"/>
    <p:sldId id="297" r:id="rId30"/>
    <p:sldId id="323" r:id="rId31"/>
    <p:sldId id="295" r:id="rId32"/>
    <p:sldId id="312" r:id="rId33"/>
    <p:sldId id="284" r:id="rId34"/>
    <p:sldId id="285" r:id="rId35"/>
    <p:sldId id="286" r:id="rId36"/>
    <p:sldId id="287" r:id="rId37"/>
    <p:sldId id="298" r:id="rId38"/>
    <p:sldId id="299" r:id="rId39"/>
    <p:sldId id="301" r:id="rId40"/>
    <p:sldId id="302" r:id="rId41"/>
    <p:sldId id="290" r:id="rId42"/>
    <p:sldId id="289" r:id="rId43"/>
    <p:sldId id="315" r:id="rId44"/>
    <p:sldId id="317" r:id="rId45"/>
    <p:sldId id="318" r:id="rId46"/>
    <p:sldId id="303" r:id="rId47"/>
    <p:sldId id="304" r:id="rId48"/>
    <p:sldId id="305" r:id="rId49"/>
    <p:sldId id="277" r:id="rId50"/>
  </p:sldIdLst>
  <p:sldSz cx="9144000" cy="6858000" type="screen4x3"/>
  <p:notesSz cx="9872663" cy="6797675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1831">
          <p15:clr>
            <a:srgbClr val="A4A3A4"/>
          </p15:clr>
        </p15:guide>
        <p15:guide id="2" pos="282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566" y="6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1831"/>
        <p:guide pos="28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8856DE-2794-4257-9ED7-21DD6C9D036A}" type="doc">
      <dgm:prSet loTypeId="urn:microsoft.com/office/officeart/2005/8/layout/pyramid2" loCatId="list" qsTypeId="urn:microsoft.com/office/officeart/2005/8/quickstyle/3d7" qsCatId="3D" csTypeId="urn:microsoft.com/office/officeart/2005/8/colors/accent1_1" csCatId="accent1" phldr="1"/>
      <dgm:spPr/>
      <dgm:t>
        <a:bodyPr/>
        <a:lstStyle/>
        <a:p>
          <a:endParaRPr lang="tr-TR"/>
        </a:p>
      </dgm:t>
    </dgm:pt>
    <dgm:pt modelId="{39F94E6E-40F1-44E8-A925-79B9F98E1CF2}">
      <dgm:prSet phldrT="[Metin]" custT="1"/>
      <dgm:spPr/>
      <dgm:t>
        <a:bodyPr/>
        <a:lstStyle/>
        <a:p>
          <a:pPr algn="ctr"/>
          <a:r>
            <a:rPr lang="tr-T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ESTABLISHMENT</a:t>
          </a:r>
          <a:endParaRPr lang="tr-T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6989FE-B5B1-4933-B751-BE09096FF073}" type="parTrans" cxnId="{9E6BDCA8-5595-424B-89F8-B99B172F4643}">
      <dgm:prSet/>
      <dgm:spPr/>
      <dgm:t>
        <a:bodyPr/>
        <a:lstStyle/>
        <a:p>
          <a:endParaRPr lang="tr-TR"/>
        </a:p>
      </dgm:t>
    </dgm:pt>
    <dgm:pt modelId="{C32490CC-BD3D-4B44-BB3A-116B81CCC515}" type="sibTrans" cxnId="{9E6BDCA8-5595-424B-89F8-B99B172F4643}">
      <dgm:prSet/>
      <dgm:spPr/>
      <dgm:t>
        <a:bodyPr/>
        <a:lstStyle/>
        <a:p>
          <a:endParaRPr lang="tr-TR"/>
        </a:p>
      </dgm:t>
    </dgm:pt>
    <dgm:pt modelId="{40686135-13D7-44BD-8247-A0831B9FEF84}">
      <dgm:prSet phldrT="[Metin]" custT="1"/>
      <dgm:spPr/>
      <dgm:t>
        <a:bodyPr/>
        <a:lstStyle/>
        <a:p>
          <a:r>
            <a:rPr lang="tr-T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OUR CHALLENGES</a:t>
          </a:r>
          <a:endParaRPr lang="tr-T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2FD1EB-498C-43BC-9877-2048B89C52AA}" type="parTrans" cxnId="{D41E0A3D-A4FC-4B99-AB0A-DA6D8C41CE0C}">
      <dgm:prSet/>
      <dgm:spPr/>
      <dgm:t>
        <a:bodyPr/>
        <a:lstStyle/>
        <a:p>
          <a:endParaRPr lang="tr-TR"/>
        </a:p>
      </dgm:t>
    </dgm:pt>
    <dgm:pt modelId="{2CDD042A-4FDC-439D-BED7-B69971E596E4}" type="sibTrans" cxnId="{D41E0A3D-A4FC-4B99-AB0A-DA6D8C41CE0C}">
      <dgm:prSet/>
      <dgm:spPr/>
      <dgm:t>
        <a:bodyPr/>
        <a:lstStyle/>
        <a:p>
          <a:endParaRPr lang="tr-TR"/>
        </a:p>
      </dgm:t>
    </dgm:pt>
    <dgm:pt modelId="{F710C495-FE1D-49C2-8A76-891549303311}">
      <dgm:prSet phldrT="[Metin]" custT="1"/>
      <dgm:spPr/>
      <dgm:t>
        <a:bodyPr/>
        <a:lstStyle/>
        <a:p>
          <a:pPr algn="ctr"/>
          <a:r>
            <a:rPr lang="tr-T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INFRASTRUCTURE</a:t>
          </a:r>
          <a:endParaRPr lang="tr-T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34E130-D7E0-4507-9B4F-3EE00178377B}" type="parTrans" cxnId="{D211C0E1-519A-4D7C-BE45-B19FE1F74AC2}">
      <dgm:prSet/>
      <dgm:spPr/>
      <dgm:t>
        <a:bodyPr/>
        <a:lstStyle/>
        <a:p>
          <a:endParaRPr lang="tr-TR"/>
        </a:p>
      </dgm:t>
    </dgm:pt>
    <dgm:pt modelId="{6098BB8E-F93F-49F8-8142-26406D46B983}" type="sibTrans" cxnId="{D211C0E1-519A-4D7C-BE45-B19FE1F74AC2}">
      <dgm:prSet/>
      <dgm:spPr/>
      <dgm:t>
        <a:bodyPr/>
        <a:lstStyle/>
        <a:p>
          <a:endParaRPr lang="tr-TR"/>
        </a:p>
      </dgm:t>
    </dgm:pt>
    <dgm:pt modelId="{B1DE1992-E59D-457F-939E-37245282FCBA}">
      <dgm:prSet phldrT="[Metin]" custT="1"/>
      <dgm:spPr/>
      <dgm:t>
        <a:bodyPr/>
        <a:lstStyle/>
        <a:p>
          <a:pPr algn="ctr"/>
          <a:r>
            <a:rPr lang="tr-T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TSE CAPABILITIES</a:t>
          </a:r>
          <a:endParaRPr lang="tr-T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93DEE8-3B1F-49D8-AA71-3E8849152299}" type="parTrans" cxnId="{0752F580-65D7-4EE6-914E-EA1B9A794918}">
      <dgm:prSet/>
      <dgm:spPr/>
      <dgm:t>
        <a:bodyPr/>
        <a:lstStyle/>
        <a:p>
          <a:endParaRPr lang="tr-TR"/>
        </a:p>
      </dgm:t>
    </dgm:pt>
    <dgm:pt modelId="{6864AEF1-9DE9-4588-9943-FB310A896CA5}" type="sibTrans" cxnId="{0752F580-65D7-4EE6-914E-EA1B9A794918}">
      <dgm:prSet/>
      <dgm:spPr/>
      <dgm:t>
        <a:bodyPr/>
        <a:lstStyle/>
        <a:p>
          <a:endParaRPr lang="tr-TR"/>
        </a:p>
      </dgm:t>
    </dgm:pt>
    <dgm:pt modelId="{DAC9DEA3-AFEC-47C2-BBAF-5B8FA2198635}">
      <dgm:prSet phldrT="[Metin]" custT="1"/>
      <dgm:spPr/>
      <dgm:t>
        <a:bodyPr/>
        <a:lstStyle/>
        <a:p>
          <a:pPr algn="ctr"/>
          <a:r>
            <a:rPr lang="tr-T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OUR TARGETS</a:t>
          </a:r>
        </a:p>
      </dgm:t>
    </dgm:pt>
    <dgm:pt modelId="{9EBC76AE-95FD-49F3-86C0-DBBF50D74DD3}" type="parTrans" cxnId="{45C1D7AD-DAF3-4EF5-BA20-4DC106EDFBB0}">
      <dgm:prSet/>
      <dgm:spPr/>
      <dgm:t>
        <a:bodyPr/>
        <a:lstStyle/>
        <a:p>
          <a:endParaRPr lang="tr-TR"/>
        </a:p>
      </dgm:t>
    </dgm:pt>
    <dgm:pt modelId="{E38837DE-4E99-4B60-A57C-F221E42C72C8}" type="sibTrans" cxnId="{45C1D7AD-DAF3-4EF5-BA20-4DC106EDFBB0}">
      <dgm:prSet/>
      <dgm:spPr/>
      <dgm:t>
        <a:bodyPr/>
        <a:lstStyle/>
        <a:p>
          <a:endParaRPr lang="tr-TR"/>
        </a:p>
      </dgm:t>
    </dgm:pt>
    <dgm:pt modelId="{B955C8E6-E766-4D11-8061-1E6E6E707AFC}">
      <dgm:prSet phldrT="[Metin]" custT="1"/>
      <dgm:spPr/>
      <dgm:t>
        <a:bodyPr/>
        <a:lstStyle/>
        <a:p>
          <a:r>
            <a:rPr lang="tr-T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GLOBAL PROJECTS</a:t>
          </a:r>
          <a:endParaRPr lang="tr-T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0306C3-58D0-4D26-B75D-1191A6A26E53}" type="parTrans" cxnId="{57BDD2CF-0498-4244-87C5-698152AB711E}">
      <dgm:prSet/>
      <dgm:spPr/>
      <dgm:t>
        <a:bodyPr/>
        <a:lstStyle/>
        <a:p>
          <a:endParaRPr lang="tr-TR"/>
        </a:p>
      </dgm:t>
    </dgm:pt>
    <dgm:pt modelId="{8DDB9157-7F8A-4245-9B2B-10A3DDE1067C}" type="sibTrans" cxnId="{57BDD2CF-0498-4244-87C5-698152AB711E}">
      <dgm:prSet/>
      <dgm:spPr/>
      <dgm:t>
        <a:bodyPr/>
        <a:lstStyle/>
        <a:p>
          <a:endParaRPr lang="tr-TR"/>
        </a:p>
      </dgm:t>
    </dgm:pt>
    <dgm:pt modelId="{BA1CC4B9-69D9-4B91-A796-192F8D0454F4}">
      <dgm:prSet phldrT="[Metin]" custT="1"/>
      <dgm:spPr/>
      <dgm:t>
        <a:bodyPr/>
        <a:lstStyle/>
        <a:p>
          <a:r>
            <a:rPr lang="tr-T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INTERNATIONAL RECOGNITION</a:t>
          </a:r>
          <a:endParaRPr lang="tr-T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ED160C-CA87-4BCB-BC8C-6D05198EA25C}" type="parTrans" cxnId="{305D9834-F2BD-4972-ACF4-20D8B04CACEC}">
      <dgm:prSet/>
      <dgm:spPr/>
      <dgm:t>
        <a:bodyPr/>
        <a:lstStyle/>
        <a:p>
          <a:endParaRPr lang="tr-TR"/>
        </a:p>
      </dgm:t>
    </dgm:pt>
    <dgm:pt modelId="{DD9D2396-9797-4ACF-BB3B-A0392FB86310}" type="sibTrans" cxnId="{305D9834-F2BD-4972-ACF4-20D8B04CACEC}">
      <dgm:prSet/>
      <dgm:spPr/>
      <dgm:t>
        <a:bodyPr/>
        <a:lstStyle/>
        <a:p>
          <a:endParaRPr lang="tr-TR"/>
        </a:p>
      </dgm:t>
    </dgm:pt>
    <dgm:pt modelId="{D4940127-99DF-440E-BCFC-9B9868B3BC89}">
      <dgm:prSet phldrT="[Metin]" custT="1"/>
      <dgm:spPr/>
      <dgm:t>
        <a:bodyPr/>
        <a:lstStyle/>
        <a:p>
          <a:r>
            <a:rPr lang="tr-T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INTERNATIONAL MEMBERSHIPS</a:t>
          </a:r>
          <a:endParaRPr lang="tr-T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84F762-4F88-4881-ABF1-0EF1CA6F3456}" type="parTrans" cxnId="{008398CA-E9A6-47B2-A66D-EB38FC95DAA4}">
      <dgm:prSet/>
      <dgm:spPr/>
      <dgm:t>
        <a:bodyPr/>
        <a:lstStyle/>
        <a:p>
          <a:endParaRPr lang="tr-TR"/>
        </a:p>
      </dgm:t>
    </dgm:pt>
    <dgm:pt modelId="{711A5489-1F4D-4A0C-9C96-3D996F6F5864}" type="sibTrans" cxnId="{008398CA-E9A6-47B2-A66D-EB38FC95DAA4}">
      <dgm:prSet/>
      <dgm:spPr/>
      <dgm:t>
        <a:bodyPr/>
        <a:lstStyle/>
        <a:p>
          <a:endParaRPr lang="tr-TR"/>
        </a:p>
      </dgm:t>
    </dgm:pt>
    <dgm:pt modelId="{6BCDFAD6-1AD7-4EB4-871E-05DF0C082F8E}" type="pres">
      <dgm:prSet presAssocID="{A88856DE-2794-4257-9ED7-21DD6C9D036A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tr-TR"/>
        </a:p>
      </dgm:t>
    </dgm:pt>
    <dgm:pt modelId="{7FAF4E52-6050-4108-A794-F7EB54A040D8}" type="pres">
      <dgm:prSet presAssocID="{A88856DE-2794-4257-9ED7-21DD6C9D036A}" presName="pyramid" presStyleLbl="node1" presStyleIdx="0" presStyleCnt="1"/>
      <dgm:spPr/>
      <dgm:t>
        <a:bodyPr/>
        <a:lstStyle/>
        <a:p>
          <a:endParaRPr lang="tr-TR"/>
        </a:p>
      </dgm:t>
    </dgm:pt>
    <dgm:pt modelId="{4CE4FE92-C4D9-49EB-9284-95F1A1D91926}" type="pres">
      <dgm:prSet presAssocID="{A88856DE-2794-4257-9ED7-21DD6C9D036A}" presName="theList" presStyleCnt="0"/>
      <dgm:spPr/>
      <dgm:t>
        <a:bodyPr/>
        <a:lstStyle/>
        <a:p>
          <a:endParaRPr lang="tr-TR"/>
        </a:p>
      </dgm:t>
    </dgm:pt>
    <dgm:pt modelId="{A9BD71C8-3AC6-4A1F-8336-24F5B271A603}" type="pres">
      <dgm:prSet presAssocID="{39F94E6E-40F1-44E8-A925-79B9F98E1CF2}" presName="aNode" presStyleLbl="fgAcc1" presStyleIdx="0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9853668-964E-4709-8B3B-0B06C79FB941}" type="pres">
      <dgm:prSet presAssocID="{39F94E6E-40F1-44E8-A925-79B9F98E1CF2}" presName="aSpace" presStyleCnt="0"/>
      <dgm:spPr/>
      <dgm:t>
        <a:bodyPr/>
        <a:lstStyle/>
        <a:p>
          <a:endParaRPr lang="tr-TR"/>
        </a:p>
      </dgm:t>
    </dgm:pt>
    <dgm:pt modelId="{9FDD53D9-8C16-49CA-A085-F07FEAE8A3ED}" type="pres">
      <dgm:prSet presAssocID="{F710C495-FE1D-49C2-8A76-891549303311}" presName="aNode" presStyleLbl="fgAcc1" presStyleIdx="1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DE999EB-E29F-4C7C-B006-68A2FEAEC675}" type="pres">
      <dgm:prSet presAssocID="{F710C495-FE1D-49C2-8A76-891549303311}" presName="aSpace" presStyleCnt="0"/>
      <dgm:spPr/>
      <dgm:t>
        <a:bodyPr/>
        <a:lstStyle/>
        <a:p>
          <a:endParaRPr lang="tr-TR"/>
        </a:p>
      </dgm:t>
    </dgm:pt>
    <dgm:pt modelId="{716668D7-5D4F-4C0E-B680-F358F139C652}" type="pres">
      <dgm:prSet presAssocID="{B1DE1992-E59D-457F-939E-37245282FCBA}" presName="aNode" presStyleLbl="fgAcc1" presStyleIdx="2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C85D1EB-3494-42D4-86F1-5350217DABFE}" type="pres">
      <dgm:prSet presAssocID="{B1DE1992-E59D-457F-939E-37245282FCBA}" presName="aSpace" presStyleCnt="0"/>
      <dgm:spPr/>
      <dgm:t>
        <a:bodyPr/>
        <a:lstStyle/>
        <a:p>
          <a:endParaRPr lang="tr-TR"/>
        </a:p>
      </dgm:t>
    </dgm:pt>
    <dgm:pt modelId="{CA26B401-659F-40C2-9206-939500B1FD1E}" type="pres">
      <dgm:prSet presAssocID="{DAC9DEA3-AFEC-47C2-BBAF-5B8FA2198635}" presName="aNode" presStyleLbl="fgAcc1" presStyleIdx="3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647D6A0-D81B-4C95-936B-2EB67FC43FF2}" type="pres">
      <dgm:prSet presAssocID="{DAC9DEA3-AFEC-47C2-BBAF-5B8FA2198635}" presName="aSpace" presStyleCnt="0"/>
      <dgm:spPr/>
      <dgm:t>
        <a:bodyPr/>
        <a:lstStyle/>
        <a:p>
          <a:endParaRPr lang="tr-TR"/>
        </a:p>
      </dgm:t>
    </dgm:pt>
    <dgm:pt modelId="{227DA1E6-1C59-40C2-A3C7-774CA12F2040}" type="pres">
      <dgm:prSet presAssocID="{40686135-13D7-44BD-8247-A0831B9FEF84}" presName="aNode" presStyleLbl="fgAcc1" presStyleIdx="4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6936665-AA5A-4218-81A3-EC0E3B7587D7}" type="pres">
      <dgm:prSet presAssocID="{40686135-13D7-44BD-8247-A0831B9FEF84}" presName="aSpace" presStyleCnt="0"/>
      <dgm:spPr/>
      <dgm:t>
        <a:bodyPr/>
        <a:lstStyle/>
        <a:p>
          <a:endParaRPr lang="tr-TR"/>
        </a:p>
      </dgm:t>
    </dgm:pt>
    <dgm:pt modelId="{1387DE28-95A9-4FE1-B2BA-52714DA5D705}" type="pres">
      <dgm:prSet presAssocID="{B955C8E6-E766-4D11-8061-1E6E6E707AFC}" presName="aNode" presStyleLbl="fgAcc1" presStyleIdx="5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49E2906-77CF-4859-B4C6-9DA77961946F}" type="pres">
      <dgm:prSet presAssocID="{B955C8E6-E766-4D11-8061-1E6E6E707AFC}" presName="aSpace" presStyleCnt="0"/>
      <dgm:spPr/>
      <dgm:t>
        <a:bodyPr/>
        <a:lstStyle/>
        <a:p>
          <a:endParaRPr lang="tr-TR"/>
        </a:p>
      </dgm:t>
    </dgm:pt>
    <dgm:pt modelId="{20239AA1-6EF1-40DB-91EF-AB2AAB92A0DA}" type="pres">
      <dgm:prSet presAssocID="{BA1CC4B9-69D9-4B91-A796-192F8D0454F4}" presName="aNode" presStyleLbl="fgAcc1" presStyleIdx="6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E8C1EE3-68C8-4F89-98B1-45180703391D}" type="pres">
      <dgm:prSet presAssocID="{BA1CC4B9-69D9-4B91-A796-192F8D0454F4}" presName="aSpace" presStyleCnt="0"/>
      <dgm:spPr/>
      <dgm:t>
        <a:bodyPr/>
        <a:lstStyle/>
        <a:p>
          <a:endParaRPr lang="tr-TR"/>
        </a:p>
      </dgm:t>
    </dgm:pt>
    <dgm:pt modelId="{5D3D9944-96EB-45C0-9BA8-FE7742191387}" type="pres">
      <dgm:prSet presAssocID="{D4940127-99DF-440E-BCFC-9B9868B3BC89}" presName="aNode" presStyleLbl="fgAcc1" presStyleIdx="7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8EEB747-83C9-48FD-ACB5-0CA252F6C515}" type="pres">
      <dgm:prSet presAssocID="{D4940127-99DF-440E-BCFC-9B9868B3BC89}" presName="aSpace" presStyleCnt="0"/>
      <dgm:spPr/>
      <dgm:t>
        <a:bodyPr/>
        <a:lstStyle/>
        <a:p>
          <a:endParaRPr lang="tr-TR"/>
        </a:p>
      </dgm:t>
    </dgm:pt>
  </dgm:ptLst>
  <dgm:cxnLst>
    <dgm:cxn modelId="{0752F580-65D7-4EE6-914E-EA1B9A794918}" srcId="{A88856DE-2794-4257-9ED7-21DD6C9D036A}" destId="{B1DE1992-E59D-457F-939E-37245282FCBA}" srcOrd="2" destOrd="0" parTransId="{B793DEE8-3B1F-49D8-AA71-3E8849152299}" sibTransId="{6864AEF1-9DE9-4588-9943-FB310A896CA5}"/>
    <dgm:cxn modelId="{C3CD80A5-CD5D-4C65-952D-5B366A452908}" type="presOf" srcId="{B1DE1992-E59D-457F-939E-37245282FCBA}" destId="{716668D7-5D4F-4C0E-B680-F358F139C652}" srcOrd="0" destOrd="0" presId="urn:microsoft.com/office/officeart/2005/8/layout/pyramid2"/>
    <dgm:cxn modelId="{00DECF4E-E8EE-4D4C-9706-B30ED5C4B939}" type="presOf" srcId="{BA1CC4B9-69D9-4B91-A796-192F8D0454F4}" destId="{20239AA1-6EF1-40DB-91EF-AB2AAB92A0DA}" srcOrd="0" destOrd="0" presId="urn:microsoft.com/office/officeart/2005/8/layout/pyramid2"/>
    <dgm:cxn modelId="{56D893F7-B73F-4112-8B16-8B304656D9D6}" type="presOf" srcId="{D4940127-99DF-440E-BCFC-9B9868B3BC89}" destId="{5D3D9944-96EB-45C0-9BA8-FE7742191387}" srcOrd="0" destOrd="0" presId="urn:microsoft.com/office/officeart/2005/8/layout/pyramid2"/>
    <dgm:cxn modelId="{8C7A8711-F87B-4A4D-880A-93C88CA252FD}" type="presOf" srcId="{40686135-13D7-44BD-8247-A0831B9FEF84}" destId="{227DA1E6-1C59-40C2-A3C7-774CA12F2040}" srcOrd="0" destOrd="0" presId="urn:microsoft.com/office/officeart/2005/8/layout/pyramid2"/>
    <dgm:cxn modelId="{57BDD2CF-0498-4244-87C5-698152AB711E}" srcId="{A88856DE-2794-4257-9ED7-21DD6C9D036A}" destId="{B955C8E6-E766-4D11-8061-1E6E6E707AFC}" srcOrd="5" destOrd="0" parTransId="{0E0306C3-58D0-4D26-B75D-1191A6A26E53}" sibTransId="{8DDB9157-7F8A-4245-9B2B-10A3DDE1067C}"/>
    <dgm:cxn modelId="{2A889A20-72FC-4167-9E48-B45B75A5813F}" type="presOf" srcId="{B955C8E6-E766-4D11-8061-1E6E6E707AFC}" destId="{1387DE28-95A9-4FE1-B2BA-52714DA5D705}" srcOrd="0" destOrd="0" presId="urn:microsoft.com/office/officeart/2005/8/layout/pyramid2"/>
    <dgm:cxn modelId="{D211C0E1-519A-4D7C-BE45-B19FE1F74AC2}" srcId="{A88856DE-2794-4257-9ED7-21DD6C9D036A}" destId="{F710C495-FE1D-49C2-8A76-891549303311}" srcOrd="1" destOrd="0" parTransId="{BB34E130-D7E0-4507-9B4F-3EE00178377B}" sibTransId="{6098BB8E-F93F-49F8-8142-26406D46B983}"/>
    <dgm:cxn modelId="{415EA0A1-A7B6-4D56-8B53-41523A212FBF}" type="presOf" srcId="{A88856DE-2794-4257-9ED7-21DD6C9D036A}" destId="{6BCDFAD6-1AD7-4EB4-871E-05DF0C082F8E}" srcOrd="0" destOrd="0" presId="urn:microsoft.com/office/officeart/2005/8/layout/pyramid2"/>
    <dgm:cxn modelId="{45C1D7AD-DAF3-4EF5-BA20-4DC106EDFBB0}" srcId="{A88856DE-2794-4257-9ED7-21DD6C9D036A}" destId="{DAC9DEA3-AFEC-47C2-BBAF-5B8FA2198635}" srcOrd="3" destOrd="0" parTransId="{9EBC76AE-95FD-49F3-86C0-DBBF50D74DD3}" sibTransId="{E38837DE-4E99-4B60-A57C-F221E42C72C8}"/>
    <dgm:cxn modelId="{305D9834-F2BD-4972-ACF4-20D8B04CACEC}" srcId="{A88856DE-2794-4257-9ED7-21DD6C9D036A}" destId="{BA1CC4B9-69D9-4B91-A796-192F8D0454F4}" srcOrd="6" destOrd="0" parTransId="{7EED160C-CA87-4BCB-BC8C-6D05198EA25C}" sibTransId="{DD9D2396-9797-4ACF-BB3B-A0392FB86310}"/>
    <dgm:cxn modelId="{D41E0A3D-A4FC-4B99-AB0A-DA6D8C41CE0C}" srcId="{A88856DE-2794-4257-9ED7-21DD6C9D036A}" destId="{40686135-13D7-44BD-8247-A0831B9FEF84}" srcOrd="4" destOrd="0" parTransId="{9E2FD1EB-498C-43BC-9877-2048B89C52AA}" sibTransId="{2CDD042A-4FDC-439D-BED7-B69971E596E4}"/>
    <dgm:cxn modelId="{008398CA-E9A6-47B2-A66D-EB38FC95DAA4}" srcId="{A88856DE-2794-4257-9ED7-21DD6C9D036A}" destId="{D4940127-99DF-440E-BCFC-9B9868B3BC89}" srcOrd="7" destOrd="0" parTransId="{AD84F762-4F88-4881-ABF1-0EF1CA6F3456}" sibTransId="{711A5489-1F4D-4A0C-9C96-3D996F6F5864}"/>
    <dgm:cxn modelId="{AE419767-2298-4482-A166-7D3D468B4773}" type="presOf" srcId="{F710C495-FE1D-49C2-8A76-891549303311}" destId="{9FDD53D9-8C16-49CA-A085-F07FEAE8A3ED}" srcOrd="0" destOrd="0" presId="urn:microsoft.com/office/officeart/2005/8/layout/pyramid2"/>
    <dgm:cxn modelId="{B8B5710F-9DE7-4D50-B7EC-BF683C9E1F6C}" type="presOf" srcId="{39F94E6E-40F1-44E8-A925-79B9F98E1CF2}" destId="{A9BD71C8-3AC6-4A1F-8336-24F5B271A603}" srcOrd="0" destOrd="0" presId="urn:microsoft.com/office/officeart/2005/8/layout/pyramid2"/>
    <dgm:cxn modelId="{A924F88B-4781-44F7-A7CF-086AC9F7CEBB}" type="presOf" srcId="{DAC9DEA3-AFEC-47C2-BBAF-5B8FA2198635}" destId="{CA26B401-659F-40C2-9206-939500B1FD1E}" srcOrd="0" destOrd="0" presId="urn:microsoft.com/office/officeart/2005/8/layout/pyramid2"/>
    <dgm:cxn modelId="{9E6BDCA8-5595-424B-89F8-B99B172F4643}" srcId="{A88856DE-2794-4257-9ED7-21DD6C9D036A}" destId="{39F94E6E-40F1-44E8-A925-79B9F98E1CF2}" srcOrd="0" destOrd="0" parTransId="{516989FE-B5B1-4933-B751-BE09096FF073}" sibTransId="{C32490CC-BD3D-4B44-BB3A-116B81CCC515}"/>
    <dgm:cxn modelId="{02EC409A-0720-41F1-A62C-1C703CAB0617}" type="presParOf" srcId="{6BCDFAD6-1AD7-4EB4-871E-05DF0C082F8E}" destId="{7FAF4E52-6050-4108-A794-F7EB54A040D8}" srcOrd="0" destOrd="0" presId="urn:microsoft.com/office/officeart/2005/8/layout/pyramid2"/>
    <dgm:cxn modelId="{0608E573-663A-46E3-8920-B4532E569349}" type="presParOf" srcId="{6BCDFAD6-1AD7-4EB4-871E-05DF0C082F8E}" destId="{4CE4FE92-C4D9-49EB-9284-95F1A1D91926}" srcOrd="1" destOrd="0" presId="urn:microsoft.com/office/officeart/2005/8/layout/pyramid2"/>
    <dgm:cxn modelId="{D16DE2D3-404C-41F5-B5BB-4FDD0B953A1D}" type="presParOf" srcId="{4CE4FE92-C4D9-49EB-9284-95F1A1D91926}" destId="{A9BD71C8-3AC6-4A1F-8336-24F5B271A603}" srcOrd="0" destOrd="0" presId="urn:microsoft.com/office/officeart/2005/8/layout/pyramid2"/>
    <dgm:cxn modelId="{20339C5D-A1CF-486B-A097-60BF21E32244}" type="presParOf" srcId="{4CE4FE92-C4D9-49EB-9284-95F1A1D91926}" destId="{59853668-964E-4709-8B3B-0B06C79FB941}" srcOrd="1" destOrd="0" presId="urn:microsoft.com/office/officeart/2005/8/layout/pyramid2"/>
    <dgm:cxn modelId="{9DA05D09-E95D-4D51-B776-45A9210C03E4}" type="presParOf" srcId="{4CE4FE92-C4D9-49EB-9284-95F1A1D91926}" destId="{9FDD53D9-8C16-49CA-A085-F07FEAE8A3ED}" srcOrd="2" destOrd="0" presId="urn:microsoft.com/office/officeart/2005/8/layout/pyramid2"/>
    <dgm:cxn modelId="{868119ED-183C-49B7-A426-647A5DEB7767}" type="presParOf" srcId="{4CE4FE92-C4D9-49EB-9284-95F1A1D91926}" destId="{2DE999EB-E29F-4C7C-B006-68A2FEAEC675}" srcOrd="3" destOrd="0" presId="urn:microsoft.com/office/officeart/2005/8/layout/pyramid2"/>
    <dgm:cxn modelId="{1B352E86-789E-4DFC-835B-A4743C1A8043}" type="presParOf" srcId="{4CE4FE92-C4D9-49EB-9284-95F1A1D91926}" destId="{716668D7-5D4F-4C0E-B680-F358F139C652}" srcOrd="4" destOrd="0" presId="urn:microsoft.com/office/officeart/2005/8/layout/pyramid2"/>
    <dgm:cxn modelId="{83261CC9-8295-4F37-8F0E-F96FE4712548}" type="presParOf" srcId="{4CE4FE92-C4D9-49EB-9284-95F1A1D91926}" destId="{EC85D1EB-3494-42D4-86F1-5350217DABFE}" srcOrd="5" destOrd="0" presId="urn:microsoft.com/office/officeart/2005/8/layout/pyramid2"/>
    <dgm:cxn modelId="{05ED0E87-4728-423C-88A9-23B7D7921B9C}" type="presParOf" srcId="{4CE4FE92-C4D9-49EB-9284-95F1A1D91926}" destId="{CA26B401-659F-40C2-9206-939500B1FD1E}" srcOrd="6" destOrd="0" presId="urn:microsoft.com/office/officeart/2005/8/layout/pyramid2"/>
    <dgm:cxn modelId="{24134CA0-B7C7-4BD3-B785-E845D5EEAF98}" type="presParOf" srcId="{4CE4FE92-C4D9-49EB-9284-95F1A1D91926}" destId="{F647D6A0-D81B-4C95-936B-2EB67FC43FF2}" srcOrd="7" destOrd="0" presId="urn:microsoft.com/office/officeart/2005/8/layout/pyramid2"/>
    <dgm:cxn modelId="{85102D60-BB0A-48E1-BDDB-1ACACDDDC690}" type="presParOf" srcId="{4CE4FE92-C4D9-49EB-9284-95F1A1D91926}" destId="{227DA1E6-1C59-40C2-A3C7-774CA12F2040}" srcOrd="8" destOrd="0" presId="urn:microsoft.com/office/officeart/2005/8/layout/pyramid2"/>
    <dgm:cxn modelId="{1E397277-595C-46D4-AA80-9922EA8D8235}" type="presParOf" srcId="{4CE4FE92-C4D9-49EB-9284-95F1A1D91926}" destId="{56936665-AA5A-4218-81A3-EC0E3B7587D7}" srcOrd="9" destOrd="0" presId="urn:microsoft.com/office/officeart/2005/8/layout/pyramid2"/>
    <dgm:cxn modelId="{9BE9DF50-14F5-4A0F-A822-6AD0FD930EC6}" type="presParOf" srcId="{4CE4FE92-C4D9-49EB-9284-95F1A1D91926}" destId="{1387DE28-95A9-4FE1-B2BA-52714DA5D705}" srcOrd="10" destOrd="0" presId="urn:microsoft.com/office/officeart/2005/8/layout/pyramid2"/>
    <dgm:cxn modelId="{3BE419C7-858A-47ED-B2D3-DD4A3F4EED15}" type="presParOf" srcId="{4CE4FE92-C4D9-49EB-9284-95F1A1D91926}" destId="{549E2906-77CF-4859-B4C6-9DA77961946F}" srcOrd="11" destOrd="0" presId="urn:microsoft.com/office/officeart/2005/8/layout/pyramid2"/>
    <dgm:cxn modelId="{B2FCB4CD-B568-44BF-954D-1DEEDE38BD93}" type="presParOf" srcId="{4CE4FE92-C4D9-49EB-9284-95F1A1D91926}" destId="{20239AA1-6EF1-40DB-91EF-AB2AAB92A0DA}" srcOrd="12" destOrd="0" presId="urn:microsoft.com/office/officeart/2005/8/layout/pyramid2"/>
    <dgm:cxn modelId="{A6D8B384-B48C-41F3-8A39-CED260BE6215}" type="presParOf" srcId="{4CE4FE92-C4D9-49EB-9284-95F1A1D91926}" destId="{1E8C1EE3-68C8-4F89-98B1-45180703391D}" srcOrd="13" destOrd="0" presId="urn:microsoft.com/office/officeart/2005/8/layout/pyramid2"/>
    <dgm:cxn modelId="{0BFAC961-E3A0-44EE-94A4-BC8E82B973E2}" type="presParOf" srcId="{4CE4FE92-C4D9-49EB-9284-95F1A1D91926}" destId="{5D3D9944-96EB-45C0-9BA8-FE7742191387}" srcOrd="14" destOrd="0" presId="urn:microsoft.com/office/officeart/2005/8/layout/pyramid2"/>
    <dgm:cxn modelId="{F5746135-89A3-4D11-8FC3-CF40A1FBEB2A}" type="presParOf" srcId="{4CE4FE92-C4D9-49EB-9284-95F1A1D91926}" destId="{98EEB747-83C9-48FD-ACB5-0CA252F6C515}" srcOrd="1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B4129A-F10A-4817-A017-4DC6EECD70A4}" type="doc">
      <dgm:prSet loTypeId="urn:microsoft.com/office/officeart/2005/8/layout/radial5" loCatId="relationship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3A752514-9C30-4A74-B442-C1ED176E654C}">
      <dgm:prSet phldrT="[Metin]" custT="1"/>
      <dgm:spPr/>
      <dgm:t>
        <a:bodyPr/>
        <a:lstStyle/>
        <a:p>
          <a:r>
            <a:rPr lang="tr-TR" sz="3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TSE</a:t>
          </a:r>
          <a:endParaRPr lang="tr-TR" sz="32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F3CAD0-B846-4204-8092-8D30943EE9BE}" type="parTrans" cxnId="{F3C6C001-A521-4FC8-A512-77267A7AB0AC}">
      <dgm:prSet/>
      <dgm:spPr/>
      <dgm:t>
        <a:bodyPr/>
        <a:lstStyle/>
        <a:p>
          <a:endParaRPr lang="tr-TR" sz="1100">
            <a:latin typeface="Calibri" panose="020F0502020204030204" pitchFamily="34" charset="0"/>
          </a:endParaRPr>
        </a:p>
      </dgm:t>
    </dgm:pt>
    <dgm:pt modelId="{559A2D1E-8BEF-423E-91C5-515CB169F840}" type="sibTrans" cxnId="{F3C6C001-A521-4FC8-A512-77267A7AB0AC}">
      <dgm:prSet/>
      <dgm:spPr/>
      <dgm:t>
        <a:bodyPr/>
        <a:lstStyle/>
        <a:p>
          <a:endParaRPr lang="tr-TR" sz="1100">
            <a:latin typeface="Calibri" panose="020F0502020204030204" pitchFamily="34" charset="0"/>
          </a:endParaRPr>
        </a:p>
      </dgm:t>
    </dgm:pt>
    <dgm:pt modelId="{220BAC80-B2F6-40C5-B8FF-4EBCBAD29A91}">
      <dgm:prSet phldrT="[Metin]" custT="1"/>
      <dgm:spPr/>
      <dgm:t>
        <a:bodyPr/>
        <a:lstStyle/>
        <a:p>
          <a:r>
            <a:rPr lang="en-US" sz="1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Sta</a:t>
          </a:r>
          <a:r>
            <a:rPr lang="tr-TR" sz="1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ndardization</a:t>
          </a:r>
          <a:endParaRPr lang="tr-TR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603652-4862-47A0-ADE2-01935AB1950E}" type="parTrans" cxnId="{93C69EF5-E897-4C05-8754-D0A4302D4216}">
      <dgm:prSet custT="1"/>
      <dgm:spPr/>
      <dgm:t>
        <a:bodyPr/>
        <a:lstStyle/>
        <a:p>
          <a:endParaRPr lang="tr-TR" sz="1100" b="1">
            <a:latin typeface="Calibri" panose="020F0502020204030204" pitchFamily="34" charset="0"/>
          </a:endParaRPr>
        </a:p>
      </dgm:t>
    </dgm:pt>
    <dgm:pt modelId="{9D2D8B09-78E6-46D6-A6FC-1570F0A4220B}" type="sibTrans" cxnId="{93C69EF5-E897-4C05-8754-D0A4302D4216}">
      <dgm:prSet/>
      <dgm:spPr/>
      <dgm:t>
        <a:bodyPr/>
        <a:lstStyle/>
        <a:p>
          <a:endParaRPr lang="tr-TR" sz="1100">
            <a:latin typeface="Calibri" panose="020F0502020204030204" pitchFamily="34" charset="0"/>
          </a:endParaRPr>
        </a:p>
      </dgm:t>
    </dgm:pt>
    <dgm:pt modelId="{AE76B5D2-8CCF-4393-B226-C3BA96167313}">
      <dgm:prSet custT="1"/>
      <dgm:spPr/>
      <dgm:t>
        <a:bodyPr/>
        <a:lstStyle/>
        <a:p>
          <a:r>
            <a:rPr lang="tr-TR" sz="1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Certification</a:t>
          </a:r>
          <a:endParaRPr lang="tr-TR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6432E0-87C4-4381-98F1-F9BAE547B073}" type="parTrans" cxnId="{14C29ED4-8321-48D0-9142-722124FAF039}">
      <dgm:prSet custT="1"/>
      <dgm:spPr/>
      <dgm:t>
        <a:bodyPr/>
        <a:lstStyle/>
        <a:p>
          <a:endParaRPr lang="tr-TR" sz="1100" b="1">
            <a:latin typeface="Calibri" panose="020F0502020204030204" pitchFamily="34" charset="0"/>
          </a:endParaRPr>
        </a:p>
      </dgm:t>
    </dgm:pt>
    <dgm:pt modelId="{B6DAF90D-72A9-4187-90EE-61E23B714030}" type="sibTrans" cxnId="{14C29ED4-8321-48D0-9142-722124FAF039}">
      <dgm:prSet/>
      <dgm:spPr/>
      <dgm:t>
        <a:bodyPr/>
        <a:lstStyle/>
        <a:p>
          <a:endParaRPr lang="tr-TR" sz="1100">
            <a:latin typeface="Calibri" panose="020F0502020204030204" pitchFamily="34" charset="0"/>
          </a:endParaRPr>
        </a:p>
      </dgm:t>
    </dgm:pt>
    <dgm:pt modelId="{73F6A5E9-4AE7-42A2-9B84-988C708D3015}">
      <dgm:prSet custT="1"/>
      <dgm:spPr/>
      <dgm:t>
        <a:bodyPr/>
        <a:lstStyle/>
        <a:p>
          <a:r>
            <a:rPr lang="tr-TR" sz="1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Surveillance</a:t>
          </a:r>
          <a:r>
            <a:rPr lang="tr-TR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and</a:t>
          </a:r>
          <a:r>
            <a:rPr lang="tr-TR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Inspection</a:t>
          </a:r>
          <a:endParaRPr lang="tr-TR" sz="1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16DF67-BCD7-4A37-B8DB-0D149B04C611}" type="parTrans" cxnId="{F23EF9AD-3C43-430E-A402-EB66196E459E}">
      <dgm:prSet custT="1"/>
      <dgm:spPr/>
      <dgm:t>
        <a:bodyPr/>
        <a:lstStyle/>
        <a:p>
          <a:endParaRPr lang="tr-TR" sz="1100" b="1">
            <a:latin typeface="Calibri" panose="020F0502020204030204" pitchFamily="34" charset="0"/>
          </a:endParaRPr>
        </a:p>
      </dgm:t>
    </dgm:pt>
    <dgm:pt modelId="{D198BCE6-00FA-4158-BFD7-8BF023A3B2ED}" type="sibTrans" cxnId="{F23EF9AD-3C43-430E-A402-EB66196E459E}">
      <dgm:prSet/>
      <dgm:spPr/>
      <dgm:t>
        <a:bodyPr/>
        <a:lstStyle/>
        <a:p>
          <a:endParaRPr lang="tr-TR" sz="1100">
            <a:latin typeface="Calibri" panose="020F0502020204030204" pitchFamily="34" charset="0"/>
          </a:endParaRPr>
        </a:p>
      </dgm:t>
    </dgm:pt>
    <dgm:pt modelId="{6A32B836-1C9B-4D7F-BBF1-C6BFFF293C93}">
      <dgm:prSet custT="1"/>
      <dgm:spPr/>
      <dgm:t>
        <a:bodyPr/>
        <a:lstStyle/>
        <a:p>
          <a:r>
            <a:rPr lang="tr-TR" sz="1400" b="1" dirty="0" smtClean="0">
              <a:latin typeface="Arial" panose="020B0604020202020204" pitchFamily="34" charset="0"/>
              <a:cs typeface="Arial" panose="020B0604020202020204" pitchFamily="34" charset="0"/>
            </a:rPr>
            <a:t>Training</a:t>
          </a:r>
          <a:endParaRPr lang="tr-TR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9AC4FB-EE52-46FA-A8E7-EF1EFC8ED08B}" type="parTrans" cxnId="{04DEE067-DD49-4C4F-91AC-20888FCA2C99}">
      <dgm:prSet custT="1"/>
      <dgm:spPr/>
      <dgm:t>
        <a:bodyPr/>
        <a:lstStyle/>
        <a:p>
          <a:endParaRPr lang="tr-TR" sz="1100" b="1">
            <a:latin typeface="Calibri" panose="020F0502020204030204" pitchFamily="34" charset="0"/>
          </a:endParaRPr>
        </a:p>
      </dgm:t>
    </dgm:pt>
    <dgm:pt modelId="{BF70D0B7-A90B-4573-ABB1-6CF9084E3910}" type="sibTrans" cxnId="{04DEE067-DD49-4C4F-91AC-20888FCA2C99}">
      <dgm:prSet/>
      <dgm:spPr/>
      <dgm:t>
        <a:bodyPr/>
        <a:lstStyle/>
        <a:p>
          <a:endParaRPr lang="tr-TR" sz="1100">
            <a:latin typeface="Calibri" panose="020F0502020204030204" pitchFamily="34" charset="0"/>
          </a:endParaRPr>
        </a:p>
      </dgm:t>
    </dgm:pt>
    <dgm:pt modelId="{97E16077-C090-442B-800D-EEC8D49CF1AF}">
      <dgm:prSet custT="1"/>
      <dgm:spPr/>
      <dgm:t>
        <a:bodyPr/>
        <a:lstStyle/>
        <a:p>
          <a:r>
            <a:rPr lang="tr-TR" sz="1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Transportation</a:t>
          </a:r>
          <a:r>
            <a:rPr lang="tr-TR" sz="1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and</a:t>
          </a:r>
          <a:r>
            <a:rPr lang="tr-TR" sz="1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Logistics</a:t>
          </a:r>
          <a:r>
            <a:rPr lang="tr-TR" sz="1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Systems</a:t>
          </a:r>
          <a:endParaRPr lang="en-US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C72213-6067-4498-B4F6-4DEA3D06D356}" type="parTrans" cxnId="{CEB16F17-3066-4D19-A15E-8413353F5DEB}">
      <dgm:prSet custT="1"/>
      <dgm:spPr/>
      <dgm:t>
        <a:bodyPr/>
        <a:lstStyle/>
        <a:p>
          <a:endParaRPr lang="tr-TR" sz="1100" b="1">
            <a:latin typeface="Calibri" panose="020F0502020204030204" pitchFamily="34" charset="0"/>
          </a:endParaRPr>
        </a:p>
      </dgm:t>
    </dgm:pt>
    <dgm:pt modelId="{B7A3A83B-C64E-4629-A6B9-CBE4C11C7E05}" type="sibTrans" cxnId="{CEB16F17-3066-4D19-A15E-8413353F5DEB}">
      <dgm:prSet/>
      <dgm:spPr/>
      <dgm:t>
        <a:bodyPr/>
        <a:lstStyle/>
        <a:p>
          <a:endParaRPr lang="tr-TR" sz="1100">
            <a:latin typeface="Calibri" panose="020F0502020204030204" pitchFamily="34" charset="0"/>
          </a:endParaRPr>
        </a:p>
      </dgm:t>
    </dgm:pt>
    <dgm:pt modelId="{5F1F1017-4FA5-48B2-9E7C-8949D7A4BB67}">
      <dgm:prSet phldrT="[Metin]" custT="1"/>
      <dgm:spPr/>
      <dgm:t>
        <a:bodyPr/>
        <a:lstStyle/>
        <a:p>
          <a:r>
            <a:rPr lang="tr-TR" sz="1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Testing</a:t>
          </a:r>
          <a:r>
            <a:rPr lang="tr-TR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and</a:t>
          </a:r>
          <a:r>
            <a:rPr lang="tr-TR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tr-TR" sz="14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Calibration</a:t>
          </a:r>
          <a:endParaRPr lang="tr-TR" sz="1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0F8B62-FBA8-4079-A470-BB072FBC4319}" type="parTrans" cxnId="{0694A92F-74A5-4FEA-AE42-61A01E7E5ECA}">
      <dgm:prSet/>
      <dgm:spPr/>
      <dgm:t>
        <a:bodyPr/>
        <a:lstStyle/>
        <a:p>
          <a:endParaRPr lang="tr-TR"/>
        </a:p>
      </dgm:t>
    </dgm:pt>
    <dgm:pt modelId="{6EEDD1AF-7EA8-43EF-980E-514E9B898BA2}" type="sibTrans" cxnId="{0694A92F-74A5-4FEA-AE42-61A01E7E5ECA}">
      <dgm:prSet/>
      <dgm:spPr/>
      <dgm:t>
        <a:bodyPr/>
        <a:lstStyle/>
        <a:p>
          <a:endParaRPr lang="tr-TR"/>
        </a:p>
      </dgm:t>
    </dgm:pt>
    <dgm:pt modelId="{263C8096-4CD1-415C-92A5-3BEF348EB4FA}" type="pres">
      <dgm:prSet presAssocID="{C9B4129A-F10A-4817-A017-4DC6EECD70A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8EF09CE4-0E55-4442-A723-6051983C07AA}" type="pres">
      <dgm:prSet presAssocID="{3A752514-9C30-4A74-B442-C1ED176E654C}" presName="centerShape" presStyleLbl="node0" presStyleIdx="0" presStyleCnt="1"/>
      <dgm:spPr/>
      <dgm:t>
        <a:bodyPr/>
        <a:lstStyle/>
        <a:p>
          <a:endParaRPr lang="tr-TR"/>
        </a:p>
      </dgm:t>
    </dgm:pt>
    <dgm:pt modelId="{F769A2A2-F005-43D8-8689-4B2565D4CC78}" type="pres">
      <dgm:prSet presAssocID="{8C603652-4862-47A0-ADE2-01935AB1950E}" presName="parTrans" presStyleLbl="sibTrans2D1" presStyleIdx="0" presStyleCnt="6"/>
      <dgm:spPr/>
      <dgm:t>
        <a:bodyPr/>
        <a:lstStyle/>
        <a:p>
          <a:endParaRPr lang="tr-TR"/>
        </a:p>
      </dgm:t>
    </dgm:pt>
    <dgm:pt modelId="{19844D33-C092-4E33-B9C7-32AB74283A3F}" type="pres">
      <dgm:prSet presAssocID="{8C603652-4862-47A0-ADE2-01935AB1950E}" presName="connectorText" presStyleLbl="sibTrans2D1" presStyleIdx="0" presStyleCnt="6"/>
      <dgm:spPr/>
      <dgm:t>
        <a:bodyPr/>
        <a:lstStyle/>
        <a:p>
          <a:endParaRPr lang="tr-TR"/>
        </a:p>
      </dgm:t>
    </dgm:pt>
    <dgm:pt modelId="{B699B950-3D42-497E-B2E9-9E6DCE10D0DA}" type="pres">
      <dgm:prSet presAssocID="{220BAC80-B2F6-40C5-B8FF-4EBCBAD29A91}" presName="node" presStyleLbl="node1" presStyleIdx="0" presStyleCnt="6" custScaleX="15362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DECEF02-BEDF-4EFF-BA50-F2C6063B81F8}" type="pres">
      <dgm:prSet presAssocID="{DE0F8B62-FBA8-4079-A470-BB072FBC4319}" presName="parTrans" presStyleLbl="sibTrans2D1" presStyleIdx="1" presStyleCnt="6"/>
      <dgm:spPr/>
      <dgm:t>
        <a:bodyPr/>
        <a:lstStyle/>
        <a:p>
          <a:endParaRPr lang="tr-TR"/>
        </a:p>
      </dgm:t>
    </dgm:pt>
    <dgm:pt modelId="{A5ADBD4D-058E-4ABA-A424-902172E20C39}" type="pres">
      <dgm:prSet presAssocID="{DE0F8B62-FBA8-4079-A470-BB072FBC4319}" presName="connectorText" presStyleLbl="sibTrans2D1" presStyleIdx="1" presStyleCnt="6"/>
      <dgm:spPr/>
      <dgm:t>
        <a:bodyPr/>
        <a:lstStyle/>
        <a:p>
          <a:endParaRPr lang="tr-TR"/>
        </a:p>
      </dgm:t>
    </dgm:pt>
    <dgm:pt modelId="{26511A79-74DF-4F25-8FF3-FCA22C5953E0}" type="pres">
      <dgm:prSet presAssocID="{5F1F1017-4FA5-48B2-9E7C-8949D7A4BB67}" presName="node" presStyleLbl="node1" presStyleIdx="1" presStyleCnt="6" custScaleX="128845" custRadScaleRad="98581" custRadScaleInc="2164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EDD3B2E-843F-4F44-977E-3B7AE8A77F75}" type="pres">
      <dgm:prSet presAssocID="{116432E0-87C4-4381-98F1-F9BAE547B073}" presName="parTrans" presStyleLbl="sibTrans2D1" presStyleIdx="2" presStyleCnt="6"/>
      <dgm:spPr/>
      <dgm:t>
        <a:bodyPr/>
        <a:lstStyle/>
        <a:p>
          <a:endParaRPr lang="tr-TR"/>
        </a:p>
      </dgm:t>
    </dgm:pt>
    <dgm:pt modelId="{948FE9B8-25E8-4F67-B8D6-152F9097FB5D}" type="pres">
      <dgm:prSet presAssocID="{116432E0-87C4-4381-98F1-F9BAE547B073}" presName="connectorText" presStyleLbl="sibTrans2D1" presStyleIdx="2" presStyleCnt="6"/>
      <dgm:spPr/>
      <dgm:t>
        <a:bodyPr/>
        <a:lstStyle/>
        <a:p>
          <a:endParaRPr lang="tr-TR"/>
        </a:p>
      </dgm:t>
    </dgm:pt>
    <dgm:pt modelId="{9F8922C5-764A-4C78-BE3E-91A5EEE6367F}" type="pres">
      <dgm:prSet presAssocID="{AE76B5D2-8CCF-4393-B226-C3BA96167313}" presName="node" presStyleLbl="node1" presStyleIdx="2" presStyleCnt="6" custScaleX="14958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011B6DF-8CEC-45C3-9B65-D0B731EDB8D2}" type="pres">
      <dgm:prSet presAssocID="{B916DF67-BCD7-4A37-B8DB-0D149B04C611}" presName="parTrans" presStyleLbl="sibTrans2D1" presStyleIdx="3" presStyleCnt="6"/>
      <dgm:spPr/>
      <dgm:t>
        <a:bodyPr/>
        <a:lstStyle/>
        <a:p>
          <a:endParaRPr lang="tr-TR"/>
        </a:p>
      </dgm:t>
    </dgm:pt>
    <dgm:pt modelId="{26538AFB-D97C-4EE4-8768-586E5FE6D7BD}" type="pres">
      <dgm:prSet presAssocID="{B916DF67-BCD7-4A37-B8DB-0D149B04C611}" presName="connectorText" presStyleLbl="sibTrans2D1" presStyleIdx="3" presStyleCnt="6"/>
      <dgm:spPr/>
      <dgm:t>
        <a:bodyPr/>
        <a:lstStyle/>
        <a:p>
          <a:endParaRPr lang="tr-TR"/>
        </a:p>
      </dgm:t>
    </dgm:pt>
    <dgm:pt modelId="{F7BD4BB8-B6F4-4482-B79B-8F24153FB741}" type="pres">
      <dgm:prSet presAssocID="{73F6A5E9-4AE7-42A2-9B84-988C708D3015}" presName="node" presStyleLbl="node1" presStyleIdx="3" presStyleCnt="6" custScaleX="13988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1ECDF15-2EBC-4C5A-AAA5-52B1BBB5A782}" type="pres">
      <dgm:prSet presAssocID="{9A9AC4FB-EE52-46FA-A8E7-EF1EFC8ED08B}" presName="parTrans" presStyleLbl="sibTrans2D1" presStyleIdx="4" presStyleCnt="6"/>
      <dgm:spPr/>
      <dgm:t>
        <a:bodyPr/>
        <a:lstStyle/>
        <a:p>
          <a:endParaRPr lang="tr-TR"/>
        </a:p>
      </dgm:t>
    </dgm:pt>
    <dgm:pt modelId="{BD067437-81EB-4C48-AED6-66DE7648B088}" type="pres">
      <dgm:prSet presAssocID="{9A9AC4FB-EE52-46FA-A8E7-EF1EFC8ED08B}" presName="connectorText" presStyleLbl="sibTrans2D1" presStyleIdx="4" presStyleCnt="6"/>
      <dgm:spPr/>
      <dgm:t>
        <a:bodyPr/>
        <a:lstStyle/>
        <a:p>
          <a:endParaRPr lang="tr-TR"/>
        </a:p>
      </dgm:t>
    </dgm:pt>
    <dgm:pt modelId="{A0DD1717-8DBB-4C86-9218-ECCA63CF8D86}" type="pres">
      <dgm:prSet presAssocID="{6A32B836-1C9B-4D7F-BBF1-C6BFFF293C93}" presName="node" presStyleLbl="node1" presStyleIdx="4" presStyleCnt="6" custScaleX="11852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90EC399-84D9-46D2-8CF6-E43B277A6774}" type="pres">
      <dgm:prSet presAssocID="{9BC72213-6067-4498-B4F6-4DEA3D06D356}" presName="parTrans" presStyleLbl="sibTrans2D1" presStyleIdx="5" presStyleCnt="6"/>
      <dgm:spPr/>
      <dgm:t>
        <a:bodyPr/>
        <a:lstStyle/>
        <a:p>
          <a:endParaRPr lang="tr-TR"/>
        </a:p>
      </dgm:t>
    </dgm:pt>
    <dgm:pt modelId="{45554E53-ED43-49B0-8785-24E31F3BB0FF}" type="pres">
      <dgm:prSet presAssocID="{9BC72213-6067-4498-B4F6-4DEA3D06D356}" presName="connectorText" presStyleLbl="sibTrans2D1" presStyleIdx="5" presStyleCnt="6"/>
      <dgm:spPr/>
      <dgm:t>
        <a:bodyPr/>
        <a:lstStyle/>
        <a:p>
          <a:endParaRPr lang="tr-TR"/>
        </a:p>
      </dgm:t>
    </dgm:pt>
    <dgm:pt modelId="{7C8F5080-35C5-48A3-817F-A18778C92301}" type="pres">
      <dgm:prSet presAssocID="{97E16077-C090-442B-800D-EEC8D49CF1AF}" presName="node" presStyleLbl="node1" presStyleIdx="5" presStyleCnt="6" custScaleX="151198" custRadScaleRad="104085" custRadScaleInc="-2601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7D631549-08D7-4F0F-B905-697BB59DA503}" type="presOf" srcId="{B916DF67-BCD7-4A37-B8DB-0D149B04C611}" destId="{B011B6DF-8CEC-45C3-9B65-D0B731EDB8D2}" srcOrd="0" destOrd="0" presId="urn:microsoft.com/office/officeart/2005/8/layout/radial5"/>
    <dgm:cxn modelId="{50D35B30-E094-40E9-B928-DBBA556763C2}" type="presOf" srcId="{C9B4129A-F10A-4817-A017-4DC6EECD70A4}" destId="{263C8096-4CD1-415C-92A5-3BEF348EB4FA}" srcOrd="0" destOrd="0" presId="urn:microsoft.com/office/officeart/2005/8/layout/radial5"/>
    <dgm:cxn modelId="{72FF8075-30E0-4634-89FA-30765EBFA8BC}" type="presOf" srcId="{DE0F8B62-FBA8-4079-A470-BB072FBC4319}" destId="{A5ADBD4D-058E-4ABA-A424-902172E20C39}" srcOrd="1" destOrd="0" presId="urn:microsoft.com/office/officeart/2005/8/layout/radial5"/>
    <dgm:cxn modelId="{7B091BCD-4F9D-483B-BDF2-C01C0032DD8C}" type="presOf" srcId="{B916DF67-BCD7-4A37-B8DB-0D149B04C611}" destId="{26538AFB-D97C-4EE4-8768-586E5FE6D7BD}" srcOrd="1" destOrd="0" presId="urn:microsoft.com/office/officeart/2005/8/layout/radial5"/>
    <dgm:cxn modelId="{E25831DC-CAD7-49E8-8D8F-80D5BD0F723D}" type="presOf" srcId="{97E16077-C090-442B-800D-EEC8D49CF1AF}" destId="{7C8F5080-35C5-48A3-817F-A18778C92301}" srcOrd="0" destOrd="0" presId="urn:microsoft.com/office/officeart/2005/8/layout/radial5"/>
    <dgm:cxn modelId="{922F9F29-174C-4689-AEB5-6DFA9C0ADD93}" type="presOf" srcId="{116432E0-87C4-4381-98F1-F9BAE547B073}" destId="{BEDD3B2E-843F-4F44-977E-3B7AE8A77F75}" srcOrd="0" destOrd="0" presId="urn:microsoft.com/office/officeart/2005/8/layout/radial5"/>
    <dgm:cxn modelId="{F3C6C001-A521-4FC8-A512-77267A7AB0AC}" srcId="{C9B4129A-F10A-4817-A017-4DC6EECD70A4}" destId="{3A752514-9C30-4A74-B442-C1ED176E654C}" srcOrd="0" destOrd="0" parTransId="{7BF3CAD0-B846-4204-8092-8D30943EE9BE}" sibTransId="{559A2D1E-8BEF-423E-91C5-515CB169F840}"/>
    <dgm:cxn modelId="{0694A92F-74A5-4FEA-AE42-61A01E7E5ECA}" srcId="{3A752514-9C30-4A74-B442-C1ED176E654C}" destId="{5F1F1017-4FA5-48B2-9E7C-8949D7A4BB67}" srcOrd="1" destOrd="0" parTransId="{DE0F8B62-FBA8-4079-A470-BB072FBC4319}" sibTransId="{6EEDD1AF-7EA8-43EF-980E-514E9B898BA2}"/>
    <dgm:cxn modelId="{F137C64C-78BF-4E15-8981-EF7B34344DF8}" type="presOf" srcId="{3A752514-9C30-4A74-B442-C1ED176E654C}" destId="{8EF09CE4-0E55-4442-A723-6051983C07AA}" srcOrd="0" destOrd="0" presId="urn:microsoft.com/office/officeart/2005/8/layout/radial5"/>
    <dgm:cxn modelId="{D2748671-C82B-444F-9D9F-4E3FC68B7F37}" type="presOf" srcId="{DE0F8B62-FBA8-4079-A470-BB072FBC4319}" destId="{5DECEF02-BEDF-4EFF-BA50-F2C6063B81F8}" srcOrd="0" destOrd="0" presId="urn:microsoft.com/office/officeart/2005/8/layout/radial5"/>
    <dgm:cxn modelId="{14C29ED4-8321-48D0-9142-722124FAF039}" srcId="{3A752514-9C30-4A74-B442-C1ED176E654C}" destId="{AE76B5D2-8CCF-4393-B226-C3BA96167313}" srcOrd="2" destOrd="0" parTransId="{116432E0-87C4-4381-98F1-F9BAE547B073}" sibTransId="{B6DAF90D-72A9-4187-90EE-61E23B714030}"/>
    <dgm:cxn modelId="{CEB16F17-3066-4D19-A15E-8413353F5DEB}" srcId="{3A752514-9C30-4A74-B442-C1ED176E654C}" destId="{97E16077-C090-442B-800D-EEC8D49CF1AF}" srcOrd="5" destOrd="0" parTransId="{9BC72213-6067-4498-B4F6-4DEA3D06D356}" sibTransId="{B7A3A83B-C64E-4629-A6B9-CBE4C11C7E05}"/>
    <dgm:cxn modelId="{156D1D05-098E-4DA3-9894-31F5D2F73048}" type="presOf" srcId="{AE76B5D2-8CCF-4393-B226-C3BA96167313}" destId="{9F8922C5-764A-4C78-BE3E-91A5EEE6367F}" srcOrd="0" destOrd="0" presId="urn:microsoft.com/office/officeart/2005/8/layout/radial5"/>
    <dgm:cxn modelId="{1C6A797D-6BB2-480B-9339-076F7B8C64EE}" type="presOf" srcId="{73F6A5E9-4AE7-42A2-9B84-988C708D3015}" destId="{F7BD4BB8-B6F4-4482-B79B-8F24153FB741}" srcOrd="0" destOrd="0" presId="urn:microsoft.com/office/officeart/2005/8/layout/radial5"/>
    <dgm:cxn modelId="{4B0780A6-52C2-44ED-9A17-B14C5FA10569}" type="presOf" srcId="{6A32B836-1C9B-4D7F-BBF1-C6BFFF293C93}" destId="{A0DD1717-8DBB-4C86-9218-ECCA63CF8D86}" srcOrd="0" destOrd="0" presId="urn:microsoft.com/office/officeart/2005/8/layout/radial5"/>
    <dgm:cxn modelId="{F23EF9AD-3C43-430E-A402-EB66196E459E}" srcId="{3A752514-9C30-4A74-B442-C1ED176E654C}" destId="{73F6A5E9-4AE7-42A2-9B84-988C708D3015}" srcOrd="3" destOrd="0" parTransId="{B916DF67-BCD7-4A37-B8DB-0D149B04C611}" sibTransId="{D198BCE6-00FA-4158-BFD7-8BF023A3B2ED}"/>
    <dgm:cxn modelId="{8C5D91F4-B3FB-413B-B3D2-782244EEFECB}" type="presOf" srcId="{9BC72213-6067-4498-B4F6-4DEA3D06D356}" destId="{A90EC399-84D9-46D2-8CF6-E43B277A6774}" srcOrd="0" destOrd="0" presId="urn:microsoft.com/office/officeart/2005/8/layout/radial5"/>
    <dgm:cxn modelId="{93C69EF5-E897-4C05-8754-D0A4302D4216}" srcId="{3A752514-9C30-4A74-B442-C1ED176E654C}" destId="{220BAC80-B2F6-40C5-B8FF-4EBCBAD29A91}" srcOrd="0" destOrd="0" parTransId="{8C603652-4862-47A0-ADE2-01935AB1950E}" sibTransId="{9D2D8B09-78E6-46D6-A6FC-1570F0A4220B}"/>
    <dgm:cxn modelId="{11EFA578-DF0B-499D-8782-3BDD6E718A00}" type="presOf" srcId="{8C603652-4862-47A0-ADE2-01935AB1950E}" destId="{19844D33-C092-4E33-B9C7-32AB74283A3F}" srcOrd="1" destOrd="0" presId="urn:microsoft.com/office/officeart/2005/8/layout/radial5"/>
    <dgm:cxn modelId="{1B03B392-DD4D-4B1C-B13F-69C46B799F89}" type="presOf" srcId="{8C603652-4862-47A0-ADE2-01935AB1950E}" destId="{F769A2A2-F005-43D8-8689-4B2565D4CC78}" srcOrd="0" destOrd="0" presId="urn:microsoft.com/office/officeart/2005/8/layout/radial5"/>
    <dgm:cxn modelId="{D7EEC4EC-0AD8-4905-ABAE-8D8CE92AC379}" type="presOf" srcId="{220BAC80-B2F6-40C5-B8FF-4EBCBAD29A91}" destId="{B699B950-3D42-497E-B2E9-9E6DCE10D0DA}" srcOrd="0" destOrd="0" presId="urn:microsoft.com/office/officeart/2005/8/layout/radial5"/>
    <dgm:cxn modelId="{04DEE067-DD49-4C4F-91AC-20888FCA2C99}" srcId="{3A752514-9C30-4A74-B442-C1ED176E654C}" destId="{6A32B836-1C9B-4D7F-BBF1-C6BFFF293C93}" srcOrd="4" destOrd="0" parTransId="{9A9AC4FB-EE52-46FA-A8E7-EF1EFC8ED08B}" sibTransId="{BF70D0B7-A90B-4573-ABB1-6CF9084E3910}"/>
    <dgm:cxn modelId="{457BF276-9A78-4967-A2EC-2E43AC7359B5}" type="presOf" srcId="{9A9AC4FB-EE52-46FA-A8E7-EF1EFC8ED08B}" destId="{BD067437-81EB-4C48-AED6-66DE7648B088}" srcOrd="1" destOrd="0" presId="urn:microsoft.com/office/officeart/2005/8/layout/radial5"/>
    <dgm:cxn modelId="{FDBD90D4-290A-4013-AFA3-190B6CD0956A}" type="presOf" srcId="{9A9AC4FB-EE52-46FA-A8E7-EF1EFC8ED08B}" destId="{C1ECDF15-2EBC-4C5A-AAA5-52B1BBB5A782}" srcOrd="0" destOrd="0" presId="urn:microsoft.com/office/officeart/2005/8/layout/radial5"/>
    <dgm:cxn modelId="{86843EE9-C74D-4EED-A9F7-5B4E7E899199}" type="presOf" srcId="{116432E0-87C4-4381-98F1-F9BAE547B073}" destId="{948FE9B8-25E8-4F67-B8D6-152F9097FB5D}" srcOrd="1" destOrd="0" presId="urn:microsoft.com/office/officeart/2005/8/layout/radial5"/>
    <dgm:cxn modelId="{5984B89C-ED9F-47C1-AF9F-942834BEA752}" type="presOf" srcId="{5F1F1017-4FA5-48B2-9E7C-8949D7A4BB67}" destId="{26511A79-74DF-4F25-8FF3-FCA22C5953E0}" srcOrd="0" destOrd="0" presId="urn:microsoft.com/office/officeart/2005/8/layout/radial5"/>
    <dgm:cxn modelId="{E9B6983F-B1AF-44B3-A4DA-BD8FCD306AAD}" type="presOf" srcId="{9BC72213-6067-4498-B4F6-4DEA3D06D356}" destId="{45554E53-ED43-49B0-8785-24E31F3BB0FF}" srcOrd="1" destOrd="0" presId="urn:microsoft.com/office/officeart/2005/8/layout/radial5"/>
    <dgm:cxn modelId="{F82D7B94-4145-4B9E-A76E-5543A5B9FA66}" type="presParOf" srcId="{263C8096-4CD1-415C-92A5-3BEF348EB4FA}" destId="{8EF09CE4-0E55-4442-A723-6051983C07AA}" srcOrd="0" destOrd="0" presId="urn:microsoft.com/office/officeart/2005/8/layout/radial5"/>
    <dgm:cxn modelId="{C8B33D66-F6C5-4289-AB65-F8BC805BD9D7}" type="presParOf" srcId="{263C8096-4CD1-415C-92A5-3BEF348EB4FA}" destId="{F769A2A2-F005-43D8-8689-4B2565D4CC78}" srcOrd="1" destOrd="0" presId="urn:microsoft.com/office/officeart/2005/8/layout/radial5"/>
    <dgm:cxn modelId="{E9034EED-DDB3-4DEA-A0B6-E2C25244DF4F}" type="presParOf" srcId="{F769A2A2-F005-43D8-8689-4B2565D4CC78}" destId="{19844D33-C092-4E33-B9C7-32AB74283A3F}" srcOrd="0" destOrd="0" presId="urn:microsoft.com/office/officeart/2005/8/layout/radial5"/>
    <dgm:cxn modelId="{87F36268-D0C7-4188-9988-154021D5AA8A}" type="presParOf" srcId="{263C8096-4CD1-415C-92A5-3BEF348EB4FA}" destId="{B699B950-3D42-497E-B2E9-9E6DCE10D0DA}" srcOrd="2" destOrd="0" presId="urn:microsoft.com/office/officeart/2005/8/layout/radial5"/>
    <dgm:cxn modelId="{5965A524-1400-40AE-8510-8C16040382AD}" type="presParOf" srcId="{263C8096-4CD1-415C-92A5-3BEF348EB4FA}" destId="{5DECEF02-BEDF-4EFF-BA50-F2C6063B81F8}" srcOrd="3" destOrd="0" presId="urn:microsoft.com/office/officeart/2005/8/layout/radial5"/>
    <dgm:cxn modelId="{9D3F6D16-8937-44EB-8225-C22F8320079F}" type="presParOf" srcId="{5DECEF02-BEDF-4EFF-BA50-F2C6063B81F8}" destId="{A5ADBD4D-058E-4ABA-A424-902172E20C39}" srcOrd="0" destOrd="0" presId="urn:microsoft.com/office/officeart/2005/8/layout/radial5"/>
    <dgm:cxn modelId="{6FB8C019-EAF7-413B-8C3A-B7C17F9158E6}" type="presParOf" srcId="{263C8096-4CD1-415C-92A5-3BEF348EB4FA}" destId="{26511A79-74DF-4F25-8FF3-FCA22C5953E0}" srcOrd="4" destOrd="0" presId="urn:microsoft.com/office/officeart/2005/8/layout/radial5"/>
    <dgm:cxn modelId="{0338C06E-8550-4AD9-971A-A39C82ED6C55}" type="presParOf" srcId="{263C8096-4CD1-415C-92A5-3BEF348EB4FA}" destId="{BEDD3B2E-843F-4F44-977E-3B7AE8A77F75}" srcOrd="5" destOrd="0" presId="urn:microsoft.com/office/officeart/2005/8/layout/radial5"/>
    <dgm:cxn modelId="{52FB09DF-B8F9-4370-AAF3-CA91886106B0}" type="presParOf" srcId="{BEDD3B2E-843F-4F44-977E-3B7AE8A77F75}" destId="{948FE9B8-25E8-4F67-B8D6-152F9097FB5D}" srcOrd="0" destOrd="0" presId="urn:microsoft.com/office/officeart/2005/8/layout/radial5"/>
    <dgm:cxn modelId="{4819A3B3-42A2-4CBA-863F-C2E07202FC5C}" type="presParOf" srcId="{263C8096-4CD1-415C-92A5-3BEF348EB4FA}" destId="{9F8922C5-764A-4C78-BE3E-91A5EEE6367F}" srcOrd="6" destOrd="0" presId="urn:microsoft.com/office/officeart/2005/8/layout/radial5"/>
    <dgm:cxn modelId="{994B45FF-61E5-46D9-8B4C-434F7DE1B826}" type="presParOf" srcId="{263C8096-4CD1-415C-92A5-3BEF348EB4FA}" destId="{B011B6DF-8CEC-45C3-9B65-D0B731EDB8D2}" srcOrd="7" destOrd="0" presId="urn:microsoft.com/office/officeart/2005/8/layout/radial5"/>
    <dgm:cxn modelId="{FA97F902-895C-4AD7-BBFA-2BF2538611A8}" type="presParOf" srcId="{B011B6DF-8CEC-45C3-9B65-D0B731EDB8D2}" destId="{26538AFB-D97C-4EE4-8768-586E5FE6D7BD}" srcOrd="0" destOrd="0" presId="urn:microsoft.com/office/officeart/2005/8/layout/radial5"/>
    <dgm:cxn modelId="{CAB71A45-5598-4D0B-8A50-4BA78EC8E127}" type="presParOf" srcId="{263C8096-4CD1-415C-92A5-3BEF348EB4FA}" destId="{F7BD4BB8-B6F4-4482-B79B-8F24153FB741}" srcOrd="8" destOrd="0" presId="urn:microsoft.com/office/officeart/2005/8/layout/radial5"/>
    <dgm:cxn modelId="{9619B201-971B-4D9C-ABE5-EC7EE4254F85}" type="presParOf" srcId="{263C8096-4CD1-415C-92A5-3BEF348EB4FA}" destId="{C1ECDF15-2EBC-4C5A-AAA5-52B1BBB5A782}" srcOrd="9" destOrd="0" presId="urn:microsoft.com/office/officeart/2005/8/layout/radial5"/>
    <dgm:cxn modelId="{30D5D30D-6F13-44F7-9C35-D225DBDB05D0}" type="presParOf" srcId="{C1ECDF15-2EBC-4C5A-AAA5-52B1BBB5A782}" destId="{BD067437-81EB-4C48-AED6-66DE7648B088}" srcOrd="0" destOrd="0" presId="urn:microsoft.com/office/officeart/2005/8/layout/radial5"/>
    <dgm:cxn modelId="{C5EAD13B-4FF5-4674-915B-039EBCCF30B5}" type="presParOf" srcId="{263C8096-4CD1-415C-92A5-3BEF348EB4FA}" destId="{A0DD1717-8DBB-4C86-9218-ECCA63CF8D86}" srcOrd="10" destOrd="0" presId="urn:microsoft.com/office/officeart/2005/8/layout/radial5"/>
    <dgm:cxn modelId="{D39DE6B3-B3C8-43C5-A8FD-8DC8820829BA}" type="presParOf" srcId="{263C8096-4CD1-415C-92A5-3BEF348EB4FA}" destId="{A90EC399-84D9-46D2-8CF6-E43B277A6774}" srcOrd="11" destOrd="0" presId="urn:microsoft.com/office/officeart/2005/8/layout/radial5"/>
    <dgm:cxn modelId="{602BC8CD-D085-423E-AD32-DDED0B2E276E}" type="presParOf" srcId="{A90EC399-84D9-46D2-8CF6-E43B277A6774}" destId="{45554E53-ED43-49B0-8785-24E31F3BB0FF}" srcOrd="0" destOrd="0" presId="urn:microsoft.com/office/officeart/2005/8/layout/radial5"/>
    <dgm:cxn modelId="{C5499E78-8AE9-4338-984E-3846AEFEEA52}" type="presParOf" srcId="{263C8096-4CD1-415C-92A5-3BEF348EB4FA}" destId="{7C8F5080-35C5-48A3-817F-A18778C92301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8856DE-2794-4257-9ED7-21DD6C9D036A}" type="doc">
      <dgm:prSet loTypeId="urn:microsoft.com/office/officeart/2005/8/layout/pyramid2" loCatId="list" qsTypeId="urn:microsoft.com/office/officeart/2005/8/quickstyle/3d7" qsCatId="3D" csTypeId="urn:microsoft.com/office/officeart/2005/8/colors/accent1_1" csCatId="accent1" phldr="1"/>
      <dgm:spPr/>
      <dgm:t>
        <a:bodyPr/>
        <a:lstStyle/>
        <a:p>
          <a:endParaRPr lang="tr-TR"/>
        </a:p>
      </dgm:t>
    </dgm:pt>
    <dgm:pt modelId="{39F94E6E-40F1-44E8-A925-79B9F98E1CF2}">
      <dgm:prSet phldrT="[Metin]" custT="1"/>
      <dgm:spPr/>
      <dgm:t>
        <a:bodyPr/>
        <a:lstStyle/>
        <a:p>
          <a:pPr algn="ctr"/>
          <a:r>
            <a:rPr lang="tr-T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ESTABLISHMENT</a:t>
          </a:r>
          <a:endParaRPr lang="tr-T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6989FE-B5B1-4933-B751-BE09096FF073}" type="parTrans" cxnId="{9E6BDCA8-5595-424B-89F8-B99B172F4643}">
      <dgm:prSet/>
      <dgm:spPr/>
      <dgm:t>
        <a:bodyPr/>
        <a:lstStyle/>
        <a:p>
          <a:endParaRPr lang="tr-TR"/>
        </a:p>
      </dgm:t>
    </dgm:pt>
    <dgm:pt modelId="{C32490CC-BD3D-4B44-BB3A-116B81CCC515}" type="sibTrans" cxnId="{9E6BDCA8-5595-424B-89F8-B99B172F4643}">
      <dgm:prSet/>
      <dgm:spPr/>
      <dgm:t>
        <a:bodyPr/>
        <a:lstStyle/>
        <a:p>
          <a:endParaRPr lang="tr-TR"/>
        </a:p>
      </dgm:t>
    </dgm:pt>
    <dgm:pt modelId="{40686135-13D7-44BD-8247-A0831B9FEF84}">
      <dgm:prSet phldrT="[Metin]" custT="1"/>
      <dgm:spPr/>
      <dgm:t>
        <a:bodyPr/>
        <a:lstStyle/>
        <a:p>
          <a:r>
            <a:rPr lang="tr-T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OUR CHALLENGES</a:t>
          </a:r>
          <a:endParaRPr lang="tr-T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2FD1EB-498C-43BC-9877-2048B89C52AA}" type="parTrans" cxnId="{D41E0A3D-A4FC-4B99-AB0A-DA6D8C41CE0C}">
      <dgm:prSet/>
      <dgm:spPr/>
      <dgm:t>
        <a:bodyPr/>
        <a:lstStyle/>
        <a:p>
          <a:endParaRPr lang="tr-TR"/>
        </a:p>
      </dgm:t>
    </dgm:pt>
    <dgm:pt modelId="{2CDD042A-4FDC-439D-BED7-B69971E596E4}" type="sibTrans" cxnId="{D41E0A3D-A4FC-4B99-AB0A-DA6D8C41CE0C}">
      <dgm:prSet/>
      <dgm:spPr/>
      <dgm:t>
        <a:bodyPr/>
        <a:lstStyle/>
        <a:p>
          <a:endParaRPr lang="tr-TR"/>
        </a:p>
      </dgm:t>
    </dgm:pt>
    <dgm:pt modelId="{F710C495-FE1D-49C2-8A76-891549303311}">
      <dgm:prSet phldrT="[Metin]" custT="1"/>
      <dgm:spPr/>
      <dgm:t>
        <a:bodyPr/>
        <a:lstStyle/>
        <a:p>
          <a:pPr algn="ctr"/>
          <a:r>
            <a:rPr lang="tr-T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INFRASTRUCTURE</a:t>
          </a:r>
          <a:endParaRPr lang="tr-T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34E130-D7E0-4507-9B4F-3EE00178377B}" type="parTrans" cxnId="{D211C0E1-519A-4D7C-BE45-B19FE1F74AC2}">
      <dgm:prSet/>
      <dgm:spPr/>
      <dgm:t>
        <a:bodyPr/>
        <a:lstStyle/>
        <a:p>
          <a:endParaRPr lang="tr-TR"/>
        </a:p>
      </dgm:t>
    </dgm:pt>
    <dgm:pt modelId="{6098BB8E-F93F-49F8-8142-26406D46B983}" type="sibTrans" cxnId="{D211C0E1-519A-4D7C-BE45-B19FE1F74AC2}">
      <dgm:prSet/>
      <dgm:spPr/>
      <dgm:t>
        <a:bodyPr/>
        <a:lstStyle/>
        <a:p>
          <a:endParaRPr lang="tr-TR"/>
        </a:p>
      </dgm:t>
    </dgm:pt>
    <dgm:pt modelId="{B1DE1992-E59D-457F-939E-37245282FCBA}">
      <dgm:prSet phldrT="[Metin]" custT="1"/>
      <dgm:spPr/>
      <dgm:t>
        <a:bodyPr/>
        <a:lstStyle/>
        <a:p>
          <a:pPr algn="ctr"/>
          <a:r>
            <a:rPr lang="tr-T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TSE CAPABILITIES</a:t>
          </a:r>
          <a:endParaRPr lang="tr-T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93DEE8-3B1F-49D8-AA71-3E8849152299}" type="parTrans" cxnId="{0752F580-65D7-4EE6-914E-EA1B9A794918}">
      <dgm:prSet/>
      <dgm:spPr/>
      <dgm:t>
        <a:bodyPr/>
        <a:lstStyle/>
        <a:p>
          <a:endParaRPr lang="tr-TR"/>
        </a:p>
      </dgm:t>
    </dgm:pt>
    <dgm:pt modelId="{6864AEF1-9DE9-4588-9943-FB310A896CA5}" type="sibTrans" cxnId="{0752F580-65D7-4EE6-914E-EA1B9A794918}">
      <dgm:prSet/>
      <dgm:spPr/>
      <dgm:t>
        <a:bodyPr/>
        <a:lstStyle/>
        <a:p>
          <a:endParaRPr lang="tr-TR"/>
        </a:p>
      </dgm:t>
    </dgm:pt>
    <dgm:pt modelId="{DAC9DEA3-AFEC-47C2-BBAF-5B8FA2198635}">
      <dgm:prSet phldrT="[Metin]" custT="1"/>
      <dgm:spPr/>
      <dgm:t>
        <a:bodyPr/>
        <a:lstStyle/>
        <a:p>
          <a:pPr algn="ctr"/>
          <a:r>
            <a:rPr lang="tr-TR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OUR TARGETS</a:t>
          </a:r>
        </a:p>
      </dgm:t>
    </dgm:pt>
    <dgm:pt modelId="{9EBC76AE-95FD-49F3-86C0-DBBF50D74DD3}" type="parTrans" cxnId="{45C1D7AD-DAF3-4EF5-BA20-4DC106EDFBB0}">
      <dgm:prSet/>
      <dgm:spPr/>
      <dgm:t>
        <a:bodyPr/>
        <a:lstStyle/>
        <a:p>
          <a:endParaRPr lang="tr-TR"/>
        </a:p>
      </dgm:t>
    </dgm:pt>
    <dgm:pt modelId="{E38837DE-4E99-4B60-A57C-F221E42C72C8}" type="sibTrans" cxnId="{45C1D7AD-DAF3-4EF5-BA20-4DC106EDFBB0}">
      <dgm:prSet/>
      <dgm:spPr/>
      <dgm:t>
        <a:bodyPr/>
        <a:lstStyle/>
        <a:p>
          <a:endParaRPr lang="tr-TR"/>
        </a:p>
      </dgm:t>
    </dgm:pt>
    <dgm:pt modelId="{B955C8E6-E766-4D11-8061-1E6E6E707AFC}">
      <dgm:prSet phldrT="[Metin]" custT="1"/>
      <dgm:spPr/>
      <dgm:t>
        <a:bodyPr/>
        <a:lstStyle/>
        <a:p>
          <a:r>
            <a:rPr lang="tr-T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GLOBAL PROJECTS</a:t>
          </a:r>
          <a:endParaRPr lang="tr-T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0306C3-58D0-4D26-B75D-1191A6A26E53}" type="parTrans" cxnId="{57BDD2CF-0498-4244-87C5-698152AB711E}">
      <dgm:prSet/>
      <dgm:spPr/>
      <dgm:t>
        <a:bodyPr/>
        <a:lstStyle/>
        <a:p>
          <a:endParaRPr lang="tr-TR"/>
        </a:p>
      </dgm:t>
    </dgm:pt>
    <dgm:pt modelId="{8DDB9157-7F8A-4245-9B2B-10A3DDE1067C}" type="sibTrans" cxnId="{57BDD2CF-0498-4244-87C5-698152AB711E}">
      <dgm:prSet/>
      <dgm:spPr/>
      <dgm:t>
        <a:bodyPr/>
        <a:lstStyle/>
        <a:p>
          <a:endParaRPr lang="tr-TR"/>
        </a:p>
      </dgm:t>
    </dgm:pt>
    <dgm:pt modelId="{BA1CC4B9-69D9-4B91-A796-192F8D0454F4}">
      <dgm:prSet phldrT="[Metin]" custT="1"/>
      <dgm:spPr/>
      <dgm:t>
        <a:bodyPr/>
        <a:lstStyle/>
        <a:p>
          <a:r>
            <a:rPr lang="tr-T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INTERNATIONAL RECOGNITION</a:t>
          </a:r>
          <a:endParaRPr lang="tr-T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ED160C-CA87-4BCB-BC8C-6D05198EA25C}" type="parTrans" cxnId="{305D9834-F2BD-4972-ACF4-20D8B04CACEC}">
      <dgm:prSet/>
      <dgm:spPr/>
      <dgm:t>
        <a:bodyPr/>
        <a:lstStyle/>
        <a:p>
          <a:endParaRPr lang="tr-TR"/>
        </a:p>
      </dgm:t>
    </dgm:pt>
    <dgm:pt modelId="{DD9D2396-9797-4ACF-BB3B-A0392FB86310}" type="sibTrans" cxnId="{305D9834-F2BD-4972-ACF4-20D8B04CACEC}">
      <dgm:prSet/>
      <dgm:spPr/>
      <dgm:t>
        <a:bodyPr/>
        <a:lstStyle/>
        <a:p>
          <a:endParaRPr lang="tr-TR"/>
        </a:p>
      </dgm:t>
    </dgm:pt>
    <dgm:pt modelId="{D4940127-99DF-440E-BCFC-9B9868B3BC89}">
      <dgm:prSet phldrT="[Metin]" custT="1"/>
      <dgm:spPr/>
      <dgm:t>
        <a:bodyPr/>
        <a:lstStyle/>
        <a:p>
          <a:r>
            <a:rPr lang="tr-T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INTERNATIONAL MEMBERSHIPS</a:t>
          </a:r>
          <a:endParaRPr lang="tr-T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84F762-4F88-4881-ABF1-0EF1CA6F3456}" type="parTrans" cxnId="{008398CA-E9A6-47B2-A66D-EB38FC95DAA4}">
      <dgm:prSet/>
      <dgm:spPr/>
      <dgm:t>
        <a:bodyPr/>
        <a:lstStyle/>
        <a:p>
          <a:endParaRPr lang="tr-TR"/>
        </a:p>
      </dgm:t>
    </dgm:pt>
    <dgm:pt modelId="{711A5489-1F4D-4A0C-9C96-3D996F6F5864}" type="sibTrans" cxnId="{008398CA-E9A6-47B2-A66D-EB38FC95DAA4}">
      <dgm:prSet/>
      <dgm:spPr/>
      <dgm:t>
        <a:bodyPr/>
        <a:lstStyle/>
        <a:p>
          <a:endParaRPr lang="tr-TR"/>
        </a:p>
      </dgm:t>
    </dgm:pt>
    <dgm:pt modelId="{6BCDFAD6-1AD7-4EB4-871E-05DF0C082F8E}" type="pres">
      <dgm:prSet presAssocID="{A88856DE-2794-4257-9ED7-21DD6C9D036A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tr-TR"/>
        </a:p>
      </dgm:t>
    </dgm:pt>
    <dgm:pt modelId="{7FAF4E52-6050-4108-A794-F7EB54A040D8}" type="pres">
      <dgm:prSet presAssocID="{A88856DE-2794-4257-9ED7-21DD6C9D036A}" presName="pyramid" presStyleLbl="node1" presStyleIdx="0" presStyleCnt="1"/>
      <dgm:spPr/>
      <dgm:t>
        <a:bodyPr/>
        <a:lstStyle/>
        <a:p>
          <a:endParaRPr lang="tr-TR"/>
        </a:p>
      </dgm:t>
    </dgm:pt>
    <dgm:pt modelId="{4CE4FE92-C4D9-49EB-9284-95F1A1D91926}" type="pres">
      <dgm:prSet presAssocID="{A88856DE-2794-4257-9ED7-21DD6C9D036A}" presName="theList" presStyleCnt="0"/>
      <dgm:spPr/>
      <dgm:t>
        <a:bodyPr/>
        <a:lstStyle/>
        <a:p>
          <a:endParaRPr lang="tr-TR"/>
        </a:p>
      </dgm:t>
    </dgm:pt>
    <dgm:pt modelId="{A9BD71C8-3AC6-4A1F-8336-24F5B271A603}" type="pres">
      <dgm:prSet presAssocID="{39F94E6E-40F1-44E8-A925-79B9F98E1CF2}" presName="aNode" presStyleLbl="fgAcc1" presStyleIdx="0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9853668-964E-4709-8B3B-0B06C79FB941}" type="pres">
      <dgm:prSet presAssocID="{39F94E6E-40F1-44E8-A925-79B9F98E1CF2}" presName="aSpace" presStyleCnt="0"/>
      <dgm:spPr/>
      <dgm:t>
        <a:bodyPr/>
        <a:lstStyle/>
        <a:p>
          <a:endParaRPr lang="tr-TR"/>
        </a:p>
      </dgm:t>
    </dgm:pt>
    <dgm:pt modelId="{9FDD53D9-8C16-49CA-A085-F07FEAE8A3ED}" type="pres">
      <dgm:prSet presAssocID="{F710C495-FE1D-49C2-8A76-891549303311}" presName="aNode" presStyleLbl="fgAcc1" presStyleIdx="1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DE999EB-E29F-4C7C-B006-68A2FEAEC675}" type="pres">
      <dgm:prSet presAssocID="{F710C495-FE1D-49C2-8A76-891549303311}" presName="aSpace" presStyleCnt="0"/>
      <dgm:spPr/>
      <dgm:t>
        <a:bodyPr/>
        <a:lstStyle/>
        <a:p>
          <a:endParaRPr lang="tr-TR"/>
        </a:p>
      </dgm:t>
    </dgm:pt>
    <dgm:pt modelId="{716668D7-5D4F-4C0E-B680-F358F139C652}" type="pres">
      <dgm:prSet presAssocID="{B1DE1992-E59D-457F-939E-37245282FCBA}" presName="aNode" presStyleLbl="fgAcc1" presStyleIdx="2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C85D1EB-3494-42D4-86F1-5350217DABFE}" type="pres">
      <dgm:prSet presAssocID="{B1DE1992-E59D-457F-939E-37245282FCBA}" presName="aSpace" presStyleCnt="0"/>
      <dgm:spPr/>
      <dgm:t>
        <a:bodyPr/>
        <a:lstStyle/>
        <a:p>
          <a:endParaRPr lang="tr-TR"/>
        </a:p>
      </dgm:t>
    </dgm:pt>
    <dgm:pt modelId="{CA26B401-659F-40C2-9206-939500B1FD1E}" type="pres">
      <dgm:prSet presAssocID="{DAC9DEA3-AFEC-47C2-BBAF-5B8FA2198635}" presName="aNode" presStyleLbl="fgAcc1" presStyleIdx="3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647D6A0-D81B-4C95-936B-2EB67FC43FF2}" type="pres">
      <dgm:prSet presAssocID="{DAC9DEA3-AFEC-47C2-BBAF-5B8FA2198635}" presName="aSpace" presStyleCnt="0"/>
      <dgm:spPr/>
      <dgm:t>
        <a:bodyPr/>
        <a:lstStyle/>
        <a:p>
          <a:endParaRPr lang="tr-TR"/>
        </a:p>
      </dgm:t>
    </dgm:pt>
    <dgm:pt modelId="{227DA1E6-1C59-40C2-A3C7-774CA12F2040}" type="pres">
      <dgm:prSet presAssocID="{40686135-13D7-44BD-8247-A0831B9FEF84}" presName="aNode" presStyleLbl="fgAcc1" presStyleIdx="4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6936665-AA5A-4218-81A3-EC0E3B7587D7}" type="pres">
      <dgm:prSet presAssocID="{40686135-13D7-44BD-8247-A0831B9FEF84}" presName="aSpace" presStyleCnt="0"/>
      <dgm:spPr/>
      <dgm:t>
        <a:bodyPr/>
        <a:lstStyle/>
        <a:p>
          <a:endParaRPr lang="tr-TR"/>
        </a:p>
      </dgm:t>
    </dgm:pt>
    <dgm:pt modelId="{1387DE28-95A9-4FE1-B2BA-52714DA5D705}" type="pres">
      <dgm:prSet presAssocID="{B955C8E6-E766-4D11-8061-1E6E6E707AFC}" presName="aNode" presStyleLbl="fgAcc1" presStyleIdx="5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49E2906-77CF-4859-B4C6-9DA77961946F}" type="pres">
      <dgm:prSet presAssocID="{B955C8E6-E766-4D11-8061-1E6E6E707AFC}" presName="aSpace" presStyleCnt="0"/>
      <dgm:spPr/>
      <dgm:t>
        <a:bodyPr/>
        <a:lstStyle/>
        <a:p>
          <a:endParaRPr lang="tr-TR"/>
        </a:p>
      </dgm:t>
    </dgm:pt>
    <dgm:pt modelId="{20239AA1-6EF1-40DB-91EF-AB2AAB92A0DA}" type="pres">
      <dgm:prSet presAssocID="{BA1CC4B9-69D9-4B91-A796-192F8D0454F4}" presName="aNode" presStyleLbl="fgAcc1" presStyleIdx="6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E8C1EE3-68C8-4F89-98B1-45180703391D}" type="pres">
      <dgm:prSet presAssocID="{BA1CC4B9-69D9-4B91-A796-192F8D0454F4}" presName="aSpace" presStyleCnt="0"/>
      <dgm:spPr/>
      <dgm:t>
        <a:bodyPr/>
        <a:lstStyle/>
        <a:p>
          <a:endParaRPr lang="tr-TR"/>
        </a:p>
      </dgm:t>
    </dgm:pt>
    <dgm:pt modelId="{5D3D9944-96EB-45C0-9BA8-FE7742191387}" type="pres">
      <dgm:prSet presAssocID="{D4940127-99DF-440E-BCFC-9B9868B3BC89}" presName="aNode" presStyleLbl="fgAcc1" presStyleIdx="7" presStyleCnt="8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8EEB747-83C9-48FD-ACB5-0CA252F6C515}" type="pres">
      <dgm:prSet presAssocID="{D4940127-99DF-440E-BCFC-9B9868B3BC89}" presName="aSpace" presStyleCnt="0"/>
      <dgm:spPr/>
      <dgm:t>
        <a:bodyPr/>
        <a:lstStyle/>
        <a:p>
          <a:endParaRPr lang="tr-TR"/>
        </a:p>
      </dgm:t>
    </dgm:pt>
  </dgm:ptLst>
  <dgm:cxnLst>
    <dgm:cxn modelId="{305D9834-F2BD-4972-ACF4-20D8B04CACEC}" srcId="{A88856DE-2794-4257-9ED7-21DD6C9D036A}" destId="{BA1CC4B9-69D9-4B91-A796-192F8D0454F4}" srcOrd="6" destOrd="0" parTransId="{7EED160C-CA87-4BCB-BC8C-6D05198EA25C}" sibTransId="{DD9D2396-9797-4ACF-BB3B-A0392FB86310}"/>
    <dgm:cxn modelId="{9E6BDCA8-5595-424B-89F8-B99B172F4643}" srcId="{A88856DE-2794-4257-9ED7-21DD6C9D036A}" destId="{39F94E6E-40F1-44E8-A925-79B9F98E1CF2}" srcOrd="0" destOrd="0" parTransId="{516989FE-B5B1-4933-B751-BE09096FF073}" sibTransId="{C32490CC-BD3D-4B44-BB3A-116B81CCC515}"/>
    <dgm:cxn modelId="{D211C0E1-519A-4D7C-BE45-B19FE1F74AC2}" srcId="{A88856DE-2794-4257-9ED7-21DD6C9D036A}" destId="{F710C495-FE1D-49C2-8A76-891549303311}" srcOrd="1" destOrd="0" parTransId="{BB34E130-D7E0-4507-9B4F-3EE00178377B}" sibTransId="{6098BB8E-F93F-49F8-8142-26406D46B983}"/>
    <dgm:cxn modelId="{9096938A-9BFE-4ACF-8FD5-12B47D574E0D}" type="presOf" srcId="{DAC9DEA3-AFEC-47C2-BBAF-5B8FA2198635}" destId="{CA26B401-659F-40C2-9206-939500B1FD1E}" srcOrd="0" destOrd="0" presId="urn:microsoft.com/office/officeart/2005/8/layout/pyramid2"/>
    <dgm:cxn modelId="{008398CA-E9A6-47B2-A66D-EB38FC95DAA4}" srcId="{A88856DE-2794-4257-9ED7-21DD6C9D036A}" destId="{D4940127-99DF-440E-BCFC-9B9868B3BC89}" srcOrd="7" destOrd="0" parTransId="{AD84F762-4F88-4881-ABF1-0EF1CA6F3456}" sibTransId="{711A5489-1F4D-4A0C-9C96-3D996F6F5864}"/>
    <dgm:cxn modelId="{ADC101A1-E732-420A-A271-28540DD48613}" type="presOf" srcId="{D4940127-99DF-440E-BCFC-9B9868B3BC89}" destId="{5D3D9944-96EB-45C0-9BA8-FE7742191387}" srcOrd="0" destOrd="0" presId="urn:microsoft.com/office/officeart/2005/8/layout/pyramid2"/>
    <dgm:cxn modelId="{D41E0A3D-A4FC-4B99-AB0A-DA6D8C41CE0C}" srcId="{A88856DE-2794-4257-9ED7-21DD6C9D036A}" destId="{40686135-13D7-44BD-8247-A0831B9FEF84}" srcOrd="4" destOrd="0" parTransId="{9E2FD1EB-498C-43BC-9877-2048B89C52AA}" sibTransId="{2CDD042A-4FDC-439D-BED7-B69971E596E4}"/>
    <dgm:cxn modelId="{3AEDDAD5-A773-427F-B2D6-30F5B8A502EA}" type="presOf" srcId="{B955C8E6-E766-4D11-8061-1E6E6E707AFC}" destId="{1387DE28-95A9-4FE1-B2BA-52714DA5D705}" srcOrd="0" destOrd="0" presId="urn:microsoft.com/office/officeart/2005/8/layout/pyramid2"/>
    <dgm:cxn modelId="{57BDD2CF-0498-4244-87C5-698152AB711E}" srcId="{A88856DE-2794-4257-9ED7-21DD6C9D036A}" destId="{B955C8E6-E766-4D11-8061-1E6E6E707AFC}" srcOrd="5" destOrd="0" parTransId="{0E0306C3-58D0-4D26-B75D-1191A6A26E53}" sibTransId="{8DDB9157-7F8A-4245-9B2B-10A3DDE1067C}"/>
    <dgm:cxn modelId="{FF770175-7FF5-4F3B-9210-6B4A3446DEAC}" type="presOf" srcId="{B1DE1992-E59D-457F-939E-37245282FCBA}" destId="{716668D7-5D4F-4C0E-B680-F358F139C652}" srcOrd="0" destOrd="0" presId="urn:microsoft.com/office/officeart/2005/8/layout/pyramid2"/>
    <dgm:cxn modelId="{D2B207AC-D338-4F9B-8E44-F0A88AAD942E}" type="presOf" srcId="{39F94E6E-40F1-44E8-A925-79B9F98E1CF2}" destId="{A9BD71C8-3AC6-4A1F-8336-24F5B271A603}" srcOrd="0" destOrd="0" presId="urn:microsoft.com/office/officeart/2005/8/layout/pyramid2"/>
    <dgm:cxn modelId="{B81FE2B9-D6FD-4D2A-8C86-D8457D90440C}" type="presOf" srcId="{40686135-13D7-44BD-8247-A0831B9FEF84}" destId="{227DA1E6-1C59-40C2-A3C7-774CA12F2040}" srcOrd="0" destOrd="0" presId="urn:microsoft.com/office/officeart/2005/8/layout/pyramid2"/>
    <dgm:cxn modelId="{377B7A63-F98F-406E-9742-2F00E307E660}" type="presOf" srcId="{BA1CC4B9-69D9-4B91-A796-192F8D0454F4}" destId="{20239AA1-6EF1-40DB-91EF-AB2AAB92A0DA}" srcOrd="0" destOrd="0" presId="urn:microsoft.com/office/officeart/2005/8/layout/pyramid2"/>
    <dgm:cxn modelId="{45C1D7AD-DAF3-4EF5-BA20-4DC106EDFBB0}" srcId="{A88856DE-2794-4257-9ED7-21DD6C9D036A}" destId="{DAC9DEA3-AFEC-47C2-BBAF-5B8FA2198635}" srcOrd="3" destOrd="0" parTransId="{9EBC76AE-95FD-49F3-86C0-DBBF50D74DD3}" sibTransId="{E38837DE-4E99-4B60-A57C-F221E42C72C8}"/>
    <dgm:cxn modelId="{C5743012-86CE-4BC0-AD6B-CF95BE309A6D}" type="presOf" srcId="{F710C495-FE1D-49C2-8A76-891549303311}" destId="{9FDD53D9-8C16-49CA-A085-F07FEAE8A3ED}" srcOrd="0" destOrd="0" presId="urn:microsoft.com/office/officeart/2005/8/layout/pyramid2"/>
    <dgm:cxn modelId="{C62B3203-3B55-4776-AA83-D1FBB2520735}" type="presOf" srcId="{A88856DE-2794-4257-9ED7-21DD6C9D036A}" destId="{6BCDFAD6-1AD7-4EB4-871E-05DF0C082F8E}" srcOrd="0" destOrd="0" presId="urn:microsoft.com/office/officeart/2005/8/layout/pyramid2"/>
    <dgm:cxn modelId="{0752F580-65D7-4EE6-914E-EA1B9A794918}" srcId="{A88856DE-2794-4257-9ED7-21DD6C9D036A}" destId="{B1DE1992-E59D-457F-939E-37245282FCBA}" srcOrd="2" destOrd="0" parTransId="{B793DEE8-3B1F-49D8-AA71-3E8849152299}" sibTransId="{6864AEF1-9DE9-4588-9943-FB310A896CA5}"/>
    <dgm:cxn modelId="{11B0E37C-14E2-4F75-B494-1A733FD39066}" type="presParOf" srcId="{6BCDFAD6-1AD7-4EB4-871E-05DF0C082F8E}" destId="{7FAF4E52-6050-4108-A794-F7EB54A040D8}" srcOrd="0" destOrd="0" presId="urn:microsoft.com/office/officeart/2005/8/layout/pyramid2"/>
    <dgm:cxn modelId="{F43DB39B-EE06-4A5A-A0C1-ED67E167FA3E}" type="presParOf" srcId="{6BCDFAD6-1AD7-4EB4-871E-05DF0C082F8E}" destId="{4CE4FE92-C4D9-49EB-9284-95F1A1D91926}" srcOrd="1" destOrd="0" presId="urn:microsoft.com/office/officeart/2005/8/layout/pyramid2"/>
    <dgm:cxn modelId="{80C714FF-D9A4-4BBA-B8F3-B577E3AB46C9}" type="presParOf" srcId="{4CE4FE92-C4D9-49EB-9284-95F1A1D91926}" destId="{A9BD71C8-3AC6-4A1F-8336-24F5B271A603}" srcOrd="0" destOrd="0" presId="urn:microsoft.com/office/officeart/2005/8/layout/pyramid2"/>
    <dgm:cxn modelId="{80C3F2EE-BF87-49A2-A3CD-4D8846C7CFCF}" type="presParOf" srcId="{4CE4FE92-C4D9-49EB-9284-95F1A1D91926}" destId="{59853668-964E-4709-8B3B-0B06C79FB941}" srcOrd="1" destOrd="0" presId="urn:microsoft.com/office/officeart/2005/8/layout/pyramid2"/>
    <dgm:cxn modelId="{3EB1A06C-6DCB-483E-82A2-5C125FE2BA7A}" type="presParOf" srcId="{4CE4FE92-C4D9-49EB-9284-95F1A1D91926}" destId="{9FDD53D9-8C16-49CA-A085-F07FEAE8A3ED}" srcOrd="2" destOrd="0" presId="urn:microsoft.com/office/officeart/2005/8/layout/pyramid2"/>
    <dgm:cxn modelId="{E4449093-8748-4801-B01C-D6B164B96066}" type="presParOf" srcId="{4CE4FE92-C4D9-49EB-9284-95F1A1D91926}" destId="{2DE999EB-E29F-4C7C-B006-68A2FEAEC675}" srcOrd="3" destOrd="0" presId="urn:microsoft.com/office/officeart/2005/8/layout/pyramid2"/>
    <dgm:cxn modelId="{CD0761F0-D472-442B-856C-5760097319C6}" type="presParOf" srcId="{4CE4FE92-C4D9-49EB-9284-95F1A1D91926}" destId="{716668D7-5D4F-4C0E-B680-F358F139C652}" srcOrd="4" destOrd="0" presId="urn:microsoft.com/office/officeart/2005/8/layout/pyramid2"/>
    <dgm:cxn modelId="{9C227BB5-3363-4400-8F3B-109DF57972AB}" type="presParOf" srcId="{4CE4FE92-C4D9-49EB-9284-95F1A1D91926}" destId="{EC85D1EB-3494-42D4-86F1-5350217DABFE}" srcOrd="5" destOrd="0" presId="urn:microsoft.com/office/officeart/2005/8/layout/pyramid2"/>
    <dgm:cxn modelId="{EC22AE0E-9FCD-405F-83E8-D67326196140}" type="presParOf" srcId="{4CE4FE92-C4D9-49EB-9284-95F1A1D91926}" destId="{CA26B401-659F-40C2-9206-939500B1FD1E}" srcOrd="6" destOrd="0" presId="urn:microsoft.com/office/officeart/2005/8/layout/pyramid2"/>
    <dgm:cxn modelId="{25B3F640-B1AA-4F9B-B2CC-3D29E2664332}" type="presParOf" srcId="{4CE4FE92-C4D9-49EB-9284-95F1A1D91926}" destId="{F647D6A0-D81B-4C95-936B-2EB67FC43FF2}" srcOrd="7" destOrd="0" presId="urn:microsoft.com/office/officeart/2005/8/layout/pyramid2"/>
    <dgm:cxn modelId="{02CD5BFE-C8BF-4067-8571-38D9C9BF88EE}" type="presParOf" srcId="{4CE4FE92-C4D9-49EB-9284-95F1A1D91926}" destId="{227DA1E6-1C59-40C2-A3C7-774CA12F2040}" srcOrd="8" destOrd="0" presId="urn:microsoft.com/office/officeart/2005/8/layout/pyramid2"/>
    <dgm:cxn modelId="{1B774168-4929-4FB7-8920-056B25A7E326}" type="presParOf" srcId="{4CE4FE92-C4D9-49EB-9284-95F1A1D91926}" destId="{56936665-AA5A-4218-81A3-EC0E3B7587D7}" srcOrd="9" destOrd="0" presId="urn:microsoft.com/office/officeart/2005/8/layout/pyramid2"/>
    <dgm:cxn modelId="{47014383-B8BD-45AE-B28B-83A45E7EAEE5}" type="presParOf" srcId="{4CE4FE92-C4D9-49EB-9284-95F1A1D91926}" destId="{1387DE28-95A9-4FE1-B2BA-52714DA5D705}" srcOrd="10" destOrd="0" presId="urn:microsoft.com/office/officeart/2005/8/layout/pyramid2"/>
    <dgm:cxn modelId="{169E832E-2FAF-4BB0-A5C8-DF6EE2ECA843}" type="presParOf" srcId="{4CE4FE92-C4D9-49EB-9284-95F1A1D91926}" destId="{549E2906-77CF-4859-B4C6-9DA77961946F}" srcOrd="11" destOrd="0" presId="urn:microsoft.com/office/officeart/2005/8/layout/pyramid2"/>
    <dgm:cxn modelId="{407326AA-AF96-48CA-AFB6-4B9C16155CBA}" type="presParOf" srcId="{4CE4FE92-C4D9-49EB-9284-95F1A1D91926}" destId="{20239AA1-6EF1-40DB-91EF-AB2AAB92A0DA}" srcOrd="12" destOrd="0" presId="urn:microsoft.com/office/officeart/2005/8/layout/pyramid2"/>
    <dgm:cxn modelId="{80445629-B86F-4574-8A4F-9E7FD2033E3B}" type="presParOf" srcId="{4CE4FE92-C4D9-49EB-9284-95F1A1D91926}" destId="{1E8C1EE3-68C8-4F89-98B1-45180703391D}" srcOrd="13" destOrd="0" presId="urn:microsoft.com/office/officeart/2005/8/layout/pyramid2"/>
    <dgm:cxn modelId="{CB909420-4D1A-4719-947E-07555250C15B}" type="presParOf" srcId="{4CE4FE92-C4D9-49EB-9284-95F1A1D91926}" destId="{5D3D9944-96EB-45C0-9BA8-FE7742191387}" srcOrd="14" destOrd="0" presId="urn:microsoft.com/office/officeart/2005/8/layout/pyramid2"/>
    <dgm:cxn modelId="{DF786024-1735-4014-9695-03E3DD784FA1}" type="presParOf" srcId="{4CE4FE92-C4D9-49EB-9284-95F1A1D91926}" destId="{98EEB747-83C9-48FD-ACB5-0CA252F6C515}" srcOrd="1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9900" cy="341313"/>
          </a:xfrm>
          <a:prstGeom prst="rect">
            <a:avLst/>
          </a:prstGeom>
        </p:spPr>
        <p:txBody>
          <a:bodyPr vert="horz" lIns="83512" tIns="41756" rIns="83512" bIns="41756" rtlCol="0"/>
          <a:lstStyle>
            <a:lvl1pPr algn="l">
              <a:defRPr sz="110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5591175" y="0"/>
            <a:ext cx="4279900" cy="341313"/>
          </a:xfrm>
          <a:prstGeom prst="rect">
            <a:avLst/>
          </a:prstGeom>
        </p:spPr>
        <p:txBody>
          <a:bodyPr vert="horz" lIns="83512" tIns="41756" rIns="83512" bIns="41756" rtlCol="0"/>
          <a:lstStyle>
            <a:lvl1pPr algn="r">
              <a:defRPr sz="1100"/>
            </a:lvl1pPr>
          </a:lstStyle>
          <a:p>
            <a:pPr>
              <a:defRPr/>
            </a:pPr>
            <a:fld id="{B4BDD143-828A-42B7-858E-14AAAFD22405}" type="datetimeFigureOut">
              <a:rPr lang="tr-TR"/>
              <a:pPr>
                <a:defRPr/>
              </a:pPr>
              <a:t>07.10.2019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279900" cy="341312"/>
          </a:xfrm>
          <a:prstGeom prst="rect">
            <a:avLst/>
          </a:prstGeom>
        </p:spPr>
        <p:txBody>
          <a:bodyPr vert="horz" lIns="83512" tIns="41756" rIns="83512" bIns="41756" rtlCol="0" anchor="b"/>
          <a:lstStyle>
            <a:lvl1pPr algn="l">
              <a:defRPr sz="110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5591175" y="6456363"/>
            <a:ext cx="4279900" cy="341312"/>
          </a:xfrm>
          <a:prstGeom prst="rect">
            <a:avLst/>
          </a:prstGeom>
        </p:spPr>
        <p:txBody>
          <a:bodyPr vert="horz" lIns="83512" tIns="41756" rIns="83512" bIns="41756" rtlCol="0" anchor="b"/>
          <a:lstStyle>
            <a:lvl1pPr algn="r">
              <a:defRPr sz="1100"/>
            </a:lvl1pPr>
          </a:lstStyle>
          <a:p>
            <a:pPr>
              <a:defRPr/>
            </a:pPr>
            <a:fld id="{9AA23E6C-0260-40DE-B5E9-B67066BFC754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9975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0" y="0"/>
            <a:ext cx="9872663" cy="679767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512" tIns="41756" rIns="83512" bIns="41756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ar-SA" altLang="tr-TR"/>
          </a:p>
        </p:txBody>
      </p:sp>
      <p:sp>
        <p:nvSpPr>
          <p:cNvPr id="2051" name="AutoShape 2"/>
          <p:cNvSpPr>
            <a:spLocks noChangeArrowheads="1"/>
          </p:cNvSpPr>
          <p:nvPr/>
        </p:nvSpPr>
        <p:spPr bwMode="auto">
          <a:xfrm>
            <a:off x="0" y="0"/>
            <a:ext cx="9872663" cy="679767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512" tIns="41756" rIns="83512" bIns="41756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ar-SA" altLang="tr-TR"/>
          </a:p>
        </p:txBody>
      </p:sp>
      <p:sp>
        <p:nvSpPr>
          <p:cNvPr id="2052" name="AutoShape 3"/>
          <p:cNvSpPr>
            <a:spLocks noChangeArrowheads="1"/>
          </p:cNvSpPr>
          <p:nvPr/>
        </p:nvSpPr>
        <p:spPr bwMode="auto">
          <a:xfrm>
            <a:off x="0" y="0"/>
            <a:ext cx="9872663" cy="679767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512" tIns="41756" rIns="83512" bIns="41756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ar-SA" altLang="tr-TR"/>
          </a:p>
        </p:txBody>
      </p:sp>
      <p:sp>
        <p:nvSpPr>
          <p:cNvPr id="2053" name="AutoShape 4"/>
          <p:cNvSpPr>
            <a:spLocks noChangeArrowheads="1"/>
          </p:cNvSpPr>
          <p:nvPr/>
        </p:nvSpPr>
        <p:spPr bwMode="auto">
          <a:xfrm>
            <a:off x="0" y="0"/>
            <a:ext cx="9872663" cy="679767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512" tIns="41756" rIns="83512" bIns="41756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ar-SA" altLang="tr-TR"/>
          </a:p>
        </p:txBody>
      </p:sp>
      <p:sp>
        <p:nvSpPr>
          <p:cNvPr id="2054" name="AutoShape 5"/>
          <p:cNvSpPr>
            <a:spLocks noChangeArrowheads="1"/>
          </p:cNvSpPr>
          <p:nvPr/>
        </p:nvSpPr>
        <p:spPr bwMode="auto">
          <a:xfrm>
            <a:off x="0" y="0"/>
            <a:ext cx="9872663" cy="679767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512" tIns="41756" rIns="83512" bIns="41756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ar-SA" altLang="tr-TR"/>
          </a:p>
        </p:txBody>
      </p:sp>
      <p:sp>
        <p:nvSpPr>
          <p:cNvPr id="2055" name="AutoShape 6"/>
          <p:cNvSpPr>
            <a:spLocks noChangeArrowheads="1"/>
          </p:cNvSpPr>
          <p:nvPr/>
        </p:nvSpPr>
        <p:spPr bwMode="auto">
          <a:xfrm>
            <a:off x="0" y="0"/>
            <a:ext cx="9872663" cy="679767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512" tIns="41756" rIns="83512" bIns="41756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ar-SA" altLang="tr-TR"/>
          </a:p>
        </p:txBody>
      </p:sp>
      <p:sp>
        <p:nvSpPr>
          <p:cNvPr id="2056" name="AutoShape 7"/>
          <p:cNvSpPr>
            <a:spLocks noChangeArrowheads="1"/>
          </p:cNvSpPr>
          <p:nvPr/>
        </p:nvSpPr>
        <p:spPr bwMode="auto">
          <a:xfrm>
            <a:off x="0" y="0"/>
            <a:ext cx="9872663" cy="679767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3512" tIns="41756" rIns="83512" bIns="41756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ar-SA" altLang="tr-TR"/>
          </a:p>
        </p:txBody>
      </p:sp>
      <p:sp>
        <p:nvSpPr>
          <p:cNvPr id="2057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233738" y="517525"/>
            <a:ext cx="3386137" cy="2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987425" y="3228975"/>
            <a:ext cx="7881938" cy="305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4268788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661138" algn="l"/>
                <a:tab pos="1322276" algn="l"/>
                <a:tab pos="1983414" algn="l"/>
                <a:tab pos="2644551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/>
          </p:nvPr>
        </p:nvSpPr>
        <p:spPr bwMode="auto">
          <a:xfrm>
            <a:off x="5588000" y="0"/>
            <a:ext cx="4268788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Tx/>
              <a:buSzPct val="100000"/>
              <a:buFontTx/>
              <a:buNone/>
              <a:tabLst>
                <a:tab pos="661138" algn="l"/>
                <a:tab pos="1322276" algn="l"/>
                <a:tab pos="1983414" algn="l"/>
                <a:tab pos="2644551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/>
          </p:nvPr>
        </p:nvSpPr>
        <p:spPr bwMode="auto">
          <a:xfrm>
            <a:off x="0" y="6457950"/>
            <a:ext cx="4268788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661138" algn="l"/>
                <a:tab pos="1322276" algn="l"/>
                <a:tab pos="1983414" algn="l"/>
                <a:tab pos="2644551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/>
          </p:nvPr>
        </p:nvSpPr>
        <p:spPr bwMode="auto">
          <a:xfrm>
            <a:off x="5588000" y="6457950"/>
            <a:ext cx="4268788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Tx/>
              <a:buSzPct val="100000"/>
              <a:buFontTx/>
              <a:buNone/>
              <a:tabLst>
                <a:tab pos="661138" algn="l"/>
                <a:tab pos="1322276" algn="l"/>
                <a:tab pos="1983414" algn="l"/>
                <a:tab pos="2644551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6226AAC-4066-4A47-BDA1-8EE992FBC2CA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2394999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0400" algn="l"/>
                <a:tab pos="1320800" algn="l"/>
                <a:tab pos="1982788" algn="l"/>
                <a:tab pos="26431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0400" algn="l"/>
                <a:tab pos="1320800" algn="l"/>
                <a:tab pos="1982788" algn="l"/>
                <a:tab pos="26431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0400" algn="l"/>
                <a:tab pos="1320800" algn="l"/>
                <a:tab pos="1982788" algn="l"/>
                <a:tab pos="26431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0400" algn="l"/>
                <a:tab pos="1320800" algn="l"/>
                <a:tab pos="1982788" algn="l"/>
                <a:tab pos="26431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0400" algn="l"/>
                <a:tab pos="1320800" algn="l"/>
                <a:tab pos="1982788" algn="l"/>
                <a:tab pos="26431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0400" algn="l"/>
                <a:tab pos="1320800" algn="l"/>
                <a:tab pos="1982788" algn="l"/>
                <a:tab pos="26431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0400" algn="l"/>
                <a:tab pos="1320800" algn="l"/>
                <a:tab pos="1982788" algn="l"/>
                <a:tab pos="26431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0400" algn="l"/>
                <a:tab pos="1320800" algn="l"/>
                <a:tab pos="1982788" algn="l"/>
                <a:tab pos="26431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0400" algn="l"/>
                <a:tab pos="1320800" algn="l"/>
                <a:tab pos="1982788" algn="l"/>
                <a:tab pos="264318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EACDB0F-13DB-4879-A8EF-CA6E60CB235E}" type="slidenum">
              <a:rPr lang="en-US" altLang="tr-TR" sz="1300" smtClean="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tr-TR" sz="1300" smtClean="0"/>
          </a:p>
        </p:txBody>
      </p:sp>
      <p:sp>
        <p:nvSpPr>
          <p:cNvPr id="5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36913" y="517525"/>
            <a:ext cx="3397250" cy="25479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87425" y="3227388"/>
            <a:ext cx="7894638" cy="30591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SA" altLang="tr-TR" smtClean="0"/>
          </a:p>
        </p:txBody>
      </p:sp>
    </p:spTree>
    <p:extLst>
      <p:ext uri="{BB962C8B-B14F-4D97-AF65-F5344CB8AC3E}">
        <p14:creationId xmlns:p14="http://schemas.microsoft.com/office/powerpoint/2010/main" val="34736533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ayt Görüntüsü Yer Tutucus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Not Yer Tutucusu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 smtClean="0"/>
          </a:p>
        </p:txBody>
      </p:sp>
      <p:sp>
        <p:nvSpPr>
          <p:cNvPr id="23556" name="Slayt Numarası Yer Tutucusu 3"/>
          <p:cNvSpPr>
            <a:spLocks noGrp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53F3A31A-39B8-4320-9850-0619F59EAC90}" type="slidenum">
              <a:rPr lang="tr-TR" altLang="tr-TR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10</a:t>
            </a:fld>
            <a:endParaRPr lang="tr-TR" altLang="tr-TR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655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ayt Görüntüsü Yer Tutucus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5603" name="Not Yer Tutucusu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 smtClean="0"/>
          </a:p>
        </p:txBody>
      </p:sp>
      <p:sp>
        <p:nvSpPr>
          <p:cNvPr id="25604" name="Slayt Numarası Yer Tutucusu 3"/>
          <p:cNvSpPr>
            <a:spLocks noGrp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BBD4FB3E-853C-4DDA-98B1-C9469E03CA9B}" type="slidenum">
              <a:rPr lang="tr-TR" altLang="tr-TR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11</a:t>
            </a:fld>
            <a:endParaRPr lang="tr-TR" altLang="tr-TR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65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ayt Görüntüsü Yer Tutucus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7651" name="Not Yer Tutucusu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 smtClean="0"/>
          </a:p>
        </p:txBody>
      </p:sp>
      <p:sp>
        <p:nvSpPr>
          <p:cNvPr id="27652" name="Slayt Numarası Yer Tutucusu 3"/>
          <p:cNvSpPr>
            <a:spLocks noGrp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BD2B9965-5F80-4505-B001-60E5513C7CD2}" type="slidenum">
              <a:rPr lang="tr-TR" altLang="tr-TR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12</a:t>
            </a:fld>
            <a:endParaRPr lang="tr-TR" altLang="tr-TR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011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ayt Görüntüsü Yer Tutucus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9699" name="Not Yer Tutucusu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 smtClean="0"/>
          </a:p>
        </p:txBody>
      </p:sp>
      <p:sp>
        <p:nvSpPr>
          <p:cNvPr id="29700" name="Slayt Numarası Yer Tutucusu 3"/>
          <p:cNvSpPr>
            <a:spLocks noGrp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9F05B39F-C5F6-4029-ACC4-A7CA7D005FB7}" type="slidenum">
              <a:rPr lang="tr-TR" altLang="tr-TR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13</a:t>
            </a:fld>
            <a:endParaRPr lang="tr-TR" altLang="tr-TR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571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ayt Görüntüsü Yer Tutucus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9699" name="Not Yer Tutucusu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 smtClean="0"/>
          </a:p>
        </p:txBody>
      </p:sp>
      <p:sp>
        <p:nvSpPr>
          <p:cNvPr id="29700" name="Slayt Numarası Yer Tutucusu 3"/>
          <p:cNvSpPr>
            <a:spLocks noGrp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9F05B39F-C5F6-4029-ACC4-A7CA7D005FB7}" type="slidenum">
              <a:rPr lang="tr-TR" altLang="tr-TR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14</a:t>
            </a:fld>
            <a:endParaRPr lang="tr-TR" altLang="tr-TR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201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ayt Görüntüsü Yer Tutucus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9699" name="Not Yer Tutucusu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 smtClean="0"/>
          </a:p>
        </p:txBody>
      </p:sp>
      <p:sp>
        <p:nvSpPr>
          <p:cNvPr id="29700" name="Slayt Numarası Yer Tutucusu 3"/>
          <p:cNvSpPr>
            <a:spLocks noGrp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9F05B39F-C5F6-4029-ACC4-A7CA7D005FB7}" type="slidenum">
              <a:rPr lang="tr-TR" altLang="tr-TR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15</a:t>
            </a:fld>
            <a:endParaRPr lang="tr-TR" altLang="tr-TR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7874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ayt Görüntüsü Yer Tutucus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1747" name="Not Yer Tutucusu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 smtClean="0"/>
          </a:p>
        </p:txBody>
      </p:sp>
      <p:sp>
        <p:nvSpPr>
          <p:cNvPr id="31748" name="Slayt Numarası Yer Tutucusu 3"/>
          <p:cNvSpPr>
            <a:spLocks noGrp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CD05A290-DE1B-403E-88AA-05E831906FF7}" type="slidenum">
              <a:rPr lang="tr-TR" altLang="tr-TR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16</a:t>
            </a:fld>
            <a:endParaRPr lang="tr-TR" altLang="tr-TR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0688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ayt Görüntüsü Yer Tutucus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3795" name="Not Yer Tutucusu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 smtClean="0"/>
          </a:p>
        </p:txBody>
      </p:sp>
      <p:sp>
        <p:nvSpPr>
          <p:cNvPr id="33796" name="Slayt Numarası Yer Tutucusu 3"/>
          <p:cNvSpPr>
            <a:spLocks noGrp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508E12AD-6AE5-4425-9D47-86BFD6E5481B}" type="slidenum">
              <a:rPr lang="tr-TR" altLang="tr-TR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17</a:t>
            </a:fld>
            <a:endParaRPr lang="tr-TR" altLang="tr-TR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170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ayt Görüntüsü Yer Tutucus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5843" name="Not Yer Tutucusu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 smtClean="0"/>
          </a:p>
        </p:txBody>
      </p:sp>
      <p:sp>
        <p:nvSpPr>
          <p:cNvPr id="35844" name="Slayt Numarası Yer Tutucusu 3"/>
          <p:cNvSpPr>
            <a:spLocks noGrp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A4B81D05-3F5E-4DC9-A2BE-1A02B71012CA}" type="slidenum">
              <a:rPr lang="tr-TR" altLang="tr-TR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18</a:t>
            </a:fld>
            <a:endParaRPr lang="tr-TR" altLang="tr-TR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0483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ayt Görüntüsü Yer Tutucus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7891" name="Not Yer Tutucusu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 smtClean="0"/>
          </a:p>
        </p:txBody>
      </p:sp>
      <p:sp>
        <p:nvSpPr>
          <p:cNvPr id="37892" name="Slayt Numarası Yer Tutucusu 3"/>
          <p:cNvSpPr>
            <a:spLocks noGrp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A8E85EF8-AD4C-42C8-95AC-DAC324BFA988}" type="slidenum">
              <a:rPr lang="tr-TR" altLang="tr-TR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19</a:t>
            </a:fld>
            <a:endParaRPr lang="tr-TR" altLang="tr-TR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085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ayt Görüntüsü Yer Tutucus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171" name="Not Yer Tutucusu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 smtClean="0"/>
          </a:p>
        </p:txBody>
      </p:sp>
      <p:sp>
        <p:nvSpPr>
          <p:cNvPr id="7172" name="Slayt Numarası Yer Tutucusu 3"/>
          <p:cNvSpPr>
            <a:spLocks noGrp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6978AF1C-9EC0-40E3-95D4-ADE39D9C0016}" type="slidenum">
              <a:rPr lang="tr-TR" altLang="tr-TR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</a:t>
            </a:fld>
            <a:endParaRPr lang="tr-TR" altLang="tr-TR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2946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ayt Görüntüsü Yer Tutucus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0659" name="Not Yer Tutucusu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 smtClean="0"/>
          </a:p>
        </p:txBody>
      </p:sp>
      <p:sp>
        <p:nvSpPr>
          <p:cNvPr id="70660" name="Slayt Numarası Yer Tutucusu 3"/>
          <p:cNvSpPr>
            <a:spLocks noGrp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D5E3E2E8-57EE-4A08-9AE7-426BFF6117A9}" type="slidenum">
              <a:rPr lang="tr-TR" altLang="tr-TR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49</a:t>
            </a:fld>
            <a:endParaRPr lang="tr-TR" altLang="tr-TR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160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ayt Görüntüsü Yer Tutucus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219" name="Not Yer Tutucusu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 smtClean="0"/>
          </a:p>
        </p:txBody>
      </p:sp>
      <p:sp>
        <p:nvSpPr>
          <p:cNvPr id="9220" name="Slayt Numarası Yer Tutucusu 3"/>
          <p:cNvSpPr>
            <a:spLocks noGrp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B41BB51D-E83C-47C1-BF8A-CD6930D4885A}" type="slidenum">
              <a:rPr lang="tr-TR" altLang="tr-TR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</a:t>
            </a:fld>
            <a:endParaRPr lang="tr-TR" altLang="tr-TR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073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ayt Görüntüsü Yer Tutucus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267" name="Not Yer Tutucusu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 smtClean="0"/>
          </a:p>
        </p:txBody>
      </p:sp>
      <p:sp>
        <p:nvSpPr>
          <p:cNvPr id="11268" name="Slayt Numarası Yer Tutucusu 3"/>
          <p:cNvSpPr>
            <a:spLocks noGrp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E5535C29-0B57-4BB7-87B2-984D67EDE44A}" type="slidenum">
              <a:rPr lang="tr-TR" altLang="tr-TR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</a:t>
            </a:fld>
            <a:endParaRPr lang="tr-TR" altLang="tr-TR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362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ayt Görüntüsü Yer Tutucus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267" name="Not Yer Tutucusu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 smtClean="0"/>
          </a:p>
        </p:txBody>
      </p:sp>
      <p:sp>
        <p:nvSpPr>
          <p:cNvPr id="11268" name="Slayt Numarası Yer Tutucusu 3"/>
          <p:cNvSpPr>
            <a:spLocks noGrp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E5535C29-0B57-4BB7-87B2-984D67EDE44A}" type="slidenum">
              <a:rPr lang="tr-TR" altLang="tr-TR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5</a:t>
            </a:fld>
            <a:endParaRPr lang="tr-TR" altLang="tr-TR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010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ayt Görüntüsü Yer Tutucus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5363" name="Not Yer Tutucusu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 smtClean="0"/>
          </a:p>
        </p:txBody>
      </p:sp>
      <p:sp>
        <p:nvSpPr>
          <p:cNvPr id="15364" name="Slayt Numarası Yer Tutucusu 3"/>
          <p:cNvSpPr>
            <a:spLocks noGrp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D08F9916-0062-44BF-B72F-1901E00336DD}" type="slidenum">
              <a:rPr lang="tr-TR" altLang="tr-TR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6</a:t>
            </a:fld>
            <a:endParaRPr lang="tr-TR" altLang="tr-TR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735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ayt Görüntüsü Yer Tutucus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Not Yer Tutucusu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 smtClean="0"/>
          </a:p>
        </p:txBody>
      </p:sp>
      <p:sp>
        <p:nvSpPr>
          <p:cNvPr id="17412" name="Slayt Numarası Yer Tutucusu 3"/>
          <p:cNvSpPr>
            <a:spLocks noGrp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33D4328E-3E76-48DC-9E43-5ABF31D16266}" type="slidenum">
              <a:rPr lang="tr-TR" altLang="tr-TR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7</a:t>
            </a:fld>
            <a:endParaRPr lang="tr-TR" altLang="tr-TR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6935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ayt Görüntüsü Yer Tutucus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9459" name="Not Yer Tutucusu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 smtClean="0"/>
          </a:p>
        </p:txBody>
      </p:sp>
      <p:sp>
        <p:nvSpPr>
          <p:cNvPr id="19460" name="Slayt Numarası Yer Tutucusu 3"/>
          <p:cNvSpPr>
            <a:spLocks noGrp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3C64DDD-5918-445A-87B6-4826C7CA163F}" type="slidenum">
              <a:rPr lang="tr-TR" altLang="tr-TR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8</a:t>
            </a:fld>
            <a:endParaRPr lang="tr-TR" altLang="tr-TR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04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ayt Görüntüsü Yer Tutucus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1507" name="Not Yer Tutucusu 2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 smtClean="0"/>
          </a:p>
        </p:txBody>
      </p:sp>
      <p:sp>
        <p:nvSpPr>
          <p:cNvPr id="21508" name="Slayt Numarası Yer Tutucusu 3"/>
          <p:cNvSpPr>
            <a:spLocks noGrp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60400" algn="l"/>
                <a:tab pos="1320800" algn="l"/>
                <a:tab pos="1982788" algn="l"/>
                <a:tab pos="26431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0554A278-6ECB-441C-AD69-1297BD377351}" type="slidenum">
              <a:rPr lang="tr-TR" altLang="tr-TR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9</a:t>
            </a:fld>
            <a:endParaRPr lang="tr-TR" altLang="tr-TR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991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3368" y="3505201"/>
            <a:ext cx="7090834" cy="628653"/>
          </a:xfrm>
        </p:spPr>
        <p:txBody>
          <a:bodyPr/>
          <a:lstStyle>
            <a:lvl1pPr>
              <a:defRPr sz="3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2" y="4233334"/>
            <a:ext cx="6121399" cy="999066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31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62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94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25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56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88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19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50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4/20/15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477002"/>
            <a:ext cx="2895600" cy="244477"/>
          </a:xfrm>
        </p:spPr>
        <p:txBody>
          <a:bodyPr/>
          <a:lstStyle/>
          <a:p>
            <a:pPr>
              <a:defRPr/>
            </a:pPr>
            <a:r>
              <a:rPr lang="tr-TR" smtClean="0"/>
              <a:t>©2016 Türk Standardları Enstitüsü</a:t>
            </a: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3D2F8C-1387-4445-B14A-B23AC4A1B445}" type="slidenum">
              <a:rPr lang="en-US" altLang="tr-TR" smtClean="0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719612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403881"/>
            <a:ext cx="8229600" cy="712787"/>
          </a:xfrm>
        </p:spPr>
        <p:txBody>
          <a:bodyPr/>
          <a:lstStyle>
            <a:lvl1pPr>
              <a:defRPr b="1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209801"/>
            <a:ext cx="8229600" cy="3916365"/>
          </a:xfrm>
        </p:spPr>
        <p:txBody>
          <a:bodyPr vert="horz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6356354"/>
            <a:ext cx="1244600" cy="365125"/>
          </a:xfrm>
        </p:spPr>
        <p:txBody>
          <a:bodyPr/>
          <a:lstStyle/>
          <a:p>
            <a:pPr>
              <a:defRPr/>
            </a:pPr>
            <a:r>
              <a:rPr lang="tr-TR" smtClean="0"/>
              <a:t>4/20/15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©2016 Türk Standardları Enstitüsü</a:t>
            </a: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11390" y="6356354"/>
            <a:ext cx="1075411" cy="365125"/>
          </a:xfrm>
        </p:spPr>
        <p:txBody>
          <a:bodyPr/>
          <a:lstStyle/>
          <a:p>
            <a:pPr>
              <a:defRPr/>
            </a:pPr>
            <a:fld id="{D63D2F8C-1387-4445-B14A-B23AC4A1B445}" type="slidenum">
              <a:rPr lang="en-US" altLang="tr-TR" smtClean="0"/>
              <a:pPr>
                <a:defRPr/>
              </a:pPr>
              <a:t>‹#›</a:t>
            </a:fld>
            <a:endParaRPr lang="en-US" altLang="tr-TR"/>
          </a:p>
        </p:txBody>
      </p:sp>
      <p:pic>
        <p:nvPicPr>
          <p:cNvPr id="7" name="Resi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521" y="6280585"/>
            <a:ext cx="5588148" cy="46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975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2536" y="1524001"/>
            <a:ext cx="1976966" cy="4639735"/>
          </a:xfrm>
        </p:spPr>
        <p:txBody>
          <a:bodyPr vert="eaVert"/>
          <a:lstStyle>
            <a:lvl1pPr>
              <a:defRPr b="1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5779" y="1524000"/>
            <a:ext cx="6067424" cy="4639734"/>
          </a:xfrm>
        </p:spPr>
        <p:txBody>
          <a:bodyPr vert="horz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6356354"/>
            <a:ext cx="1244457" cy="365125"/>
          </a:xfrm>
        </p:spPr>
        <p:txBody>
          <a:bodyPr/>
          <a:lstStyle/>
          <a:p>
            <a:pPr>
              <a:defRPr/>
            </a:pPr>
            <a:r>
              <a:rPr lang="tr-TR" smtClean="0"/>
              <a:t>4/20/15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©2016 Türk Standardları Enstitüsü</a:t>
            </a: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11534" y="6356354"/>
            <a:ext cx="1075268" cy="365125"/>
          </a:xfrm>
        </p:spPr>
        <p:txBody>
          <a:bodyPr/>
          <a:lstStyle/>
          <a:p>
            <a:pPr>
              <a:defRPr/>
            </a:pPr>
            <a:fld id="{D63D2F8C-1387-4445-B14A-B23AC4A1B445}" type="slidenum">
              <a:rPr lang="en-US" altLang="tr-TR" smtClean="0"/>
              <a:pPr>
                <a:defRPr/>
              </a:pPr>
              <a:t>‹#›</a:t>
            </a:fld>
            <a:endParaRPr lang="en-US" altLang="tr-TR"/>
          </a:p>
        </p:txBody>
      </p:sp>
      <p:pic>
        <p:nvPicPr>
          <p:cNvPr id="7" name="Resi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521" y="6280585"/>
            <a:ext cx="5588148" cy="46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7287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81643"/>
            <a:ext cx="8229600" cy="418369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 dirty="0"/>
          </a:p>
        </p:txBody>
      </p:sp>
      <p:sp>
        <p:nvSpPr>
          <p:cNvPr id="6" name="1 Başlık"/>
          <p:cNvSpPr>
            <a:spLocks noGrp="1"/>
          </p:cNvSpPr>
          <p:nvPr>
            <p:ph type="title"/>
          </p:nvPr>
        </p:nvSpPr>
        <p:spPr>
          <a:xfrm>
            <a:off x="457200" y="1412778"/>
            <a:ext cx="8229600" cy="581457"/>
          </a:xfrm>
        </p:spPr>
        <p:txBody>
          <a:bodyPr/>
          <a:lstStyle>
            <a:lvl1pPr>
              <a:defRPr sz="2500" b="1"/>
            </a:lvl1pPr>
          </a:lstStyle>
          <a:p>
            <a:r>
              <a:rPr lang="tr-TR" smtClean="0"/>
              <a:t>Asıl başlık stili için tıklatın</a:t>
            </a:r>
            <a:endParaRPr lang="tr-TR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6356354"/>
            <a:ext cx="1278467" cy="365125"/>
          </a:xfrm>
        </p:spPr>
        <p:txBody>
          <a:bodyPr/>
          <a:lstStyle/>
          <a:p>
            <a:pPr>
              <a:defRPr/>
            </a:pPr>
            <a:r>
              <a:rPr lang="tr-TR" smtClean="0"/>
              <a:t>4/20/15</a:t>
            </a:r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7577523" y="6356354"/>
            <a:ext cx="1109278" cy="365125"/>
          </a:xfrm>
          <a:prstGeom prst="rect">
            <a:avLst/>
          </a:prstGeom>
        </p:spPr>
        <p:txBody>
          <a:bodyPr vert="horz" lIns="99798" tIns="49899" rIns="99798" bIns="49899" rtlCol="0" anchor="ctr"/>
          <a:lstStyle>
            <a:defPPr>
              <a:defRPr lang="tr-TR"/>
            </a:defPPr>
            <a:lvl1pPr marL="0" algn="r" defTabSz="914400" rtl="0" eaLnBrk="1" latinLnBrk="0" hangingPunct="1">
              <a:defRPr sz="86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C50C5B7-CC83-4B32-AEAE-2BCED4983BEC}" type="slidenum">
              <a:rPr lang="tr-TR" sz="863" smtClean="0"/>
              <a:pPr/>
              <a:t>‹#›</a:t>
            </a:fld>
            <a:endParaRPr lang="tr-TR" sz="863"/>
          </a:p>
        </p:txBody>
      </p:sp>
      <p:pic>
        <p:nvPicPr>
          <p:cNvPr id="8" name="Resi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521" y="6280585"/>
            <a:ext cx="5588148" cy="46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1057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552" y="1916475"/>
            <a:ext cx="4355837" cy="381380"/>
          </a:xfrm>
        </p:spPr>
        <p:txBody>
          <a:bodyPr anchor="b"/>
          <a:lstStyle>
            <a:lvl1pPr marL="0" indent="0">
              <a:buNone/>
              <a:defRPr sz="2302" b="1"/>
            </a:lvl1pPr>
            <a:lvl2pPr marL="441804" indent="0">
              <a:buNone/>
              <a:defRPr sz="1948" b="1"/>
            </a:lvl2pPr>
            <a:lvl3pPr marL="883608" indent="0">
              <a:buNone/>
              <a:defRPr sz="1771" b="1"/>
            </a:lvl3pPr>
            <a:lvl4pPr marL="1325412" indent="0">
              <a:buNone/>
              <a:defRPr sz="1505" b="1"/>
            </a:lvl4pPr>
            <a:lvl5pPr marL="1767216" indent="0">
              <a:buNone/>
              <a:defRPr sz="1505" b="1"/>
            </a:lvl5pPr>
            <a:lvl6pPr marL="2209020" indent="0">
              <a:buNone/>
              <a:defRPr sz="1505" b="1"/>
            </a:lvl6pPr>
            <a:lvl7pPr marL="2650824" indent="0">
              <a:buNone/>
              <a:defRPr sz="1505" b="1"/>
            </a:lvl7pPr>
            <a:lvl8pPr marL="3092629" indent="0">
              <a:buNone/>
              <a:defRPr sz="1505" b="1"/>
            </a:lvl8pPr>
            <a:lvl9pPr marL="3534433" indent="0">
              <a:buNone/>
              <a:defRPr sz="1505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1552" y="2358916"/>
            <a:ext cx="4355837" cy="4361666"/>
          </a:xfrm>
        </p:spPr>
        <p:txBody>
          <a:bodyPr/>
          <a:lstStyle>
            <a:lvl1pPr>
              <a:defRPr sz="2302"/>
            </a:lvl1pPr>
            <a:lvl2pPr>
              <a:defRPr sz="1948"/>
            </a:lvl2pPr>
            <a:lvl3pPr>
              <a:defRPr sz="1771"/>
            </a:lvl3pPr>
            <a:lvl4pPr>
              <a:defRPr sz="1505"/>
            </a:lvl4pPr>
            <a:lvl5pPr>
              <a:defRPr sz="1505"/>
            </a:lvl5pPr>
            <a:lvl6pPr>
              <a:defRPr sz="1505"/>
            </a:lvl6pPr>
            <a:lvl7pPr>
              <a:defRPr sz="1505"/>
            </a:lvl7pPr>
            <a:lvl8pPr>
              <a:defRPr sz="1505"/>
            </a:lvl8pPr>
            <a:lvl9pPr>
              <a:defRPr sz="150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916475"/>
            <a:ext cx="4348861" cy="381380"/>
          </a:xfrm>
        </p:spPr>
        <p:txBody>
          <a:bodyPr anchor="b"/>
          <a:lstStyle>
            <a:lvl1pPr marL="0" indent="0">
              <a:buNone/>
              <a:defRPr sz="2302" b="1"/>
            </a:lvl1pPr>
            <a:lvl2pPr marL="441804" indent="0">
              <a:buNone/>
              <a:defRPr sz="1948" b="1"/>
            </a:lvl2pPr>
            <a:lvl3pPr marL="883608" indent="0">
              <a:buNone/>
              <a:defRPr sz="1771" b="1"/>
            </a:lvl3pPr>
            <a:lvl4pPr marL="1325412" indent="0">
              <a:buNone/>
              <a:defRPr sz="1505" b="1"/>
            </a:lvl4pPr>
            <a:lvl5pPr marL="1767216" indent="0">
              <a:buNone/>
              <a:defRPr sz="1505" b="1"/>
            </a:lvl5pPr>
            <a:lvl6pPr marL="2209020" indent="0">
              <a:buNone/>
              <a:defRPr sz="1505" b="1"/>
            </a:lvl6pPr>
            <a:lvl7pPr marL="2650824" indent="0">
              <a:buNone/>
              <a:defRPr sz="1505" b="1"/>
            </a:lvl7pPr>
            <a:lvl8pPr marL="3092629" indent="0">
              <a:buNone/>
              <a:defRPr sz="1505" b="1"/>
            </a:lvl8pPr>
            <a:lvl9pPr marL="3534433" indent="0">
              <a:buNone/>
              <a:defRPr sz="1505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358916"/>
            <a:ext cx="4348861" cy="4361666"/>
          </a:xfrm>
        </p:spPr>
        <p:txBody>
          <a:bodyPr/>
          <a:lstStyle>
            <a:lvl1pPr>
              <a:defRPr sz="2302"/>
            </a:lvl1pPr>
            <a:lvl2pPr>
              <a:defRPr sz="1948"/>
            </a:lvl2pPr>
            <a:lvl3pPr>
              <a:defRPr sz="1771"/>
            </a:lvl3pPr>
            <a:lvl4pPr>
              <a:defRPr sz="1505"/>
            </a:lvl4pPr>
            <a:lvl5pPr>
              <a:defRPr sz="1505"/>
            </a:lvl5pPr>
            <a:lvl6pPr>
              <a:defRPr sz="1505"/>
            </a:lvl6pPr>
            <a:lvl7pPr>
              <a:defRPr sz="1505"/>
            </a:lvl7pPr>
            <a:lvl8pPr>
              <a:defRPr sz="1505"/>
            </a:lvl8pPr>
            <a:lvl9pPr>
              <a:defRPr sz="150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" y="1265056"/>
            <a:ext cx="9143999" cy="590359"/>
          </a:xfrm>
        </p:spPr>
        <p:txBody>
          <a:bodyPr>
            <a:noAutofit/>
          </a:bodyPr>
          <a:lstStyle>
            <a:lvl1pPr>
              <a:defRPr sz="3542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6028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038" y="1096963"/>
            <a:ext cx="4013200" cy="5397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/>
              <a:t>4/20/15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C3FB8-52A4-4E91-A710-7F596B5B2990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681811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401764"/>
            <a:ext cx="8229600" cy="494771"/>
          </a:xfrm>
        </p:spPr>
        <p:txBody>
          <a:bodyPr>
            <a:normAutofit/>
          </a:bodyPr>
          <a:lstStyle>
            <a:lvl1pPr>
              <a:defRPr sz="2500" b="1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989668"/>
            <a:ext cx="8229600" cy="413649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6356354"/>
            <a:ext cx="1236133" cy="365125"/>
          </a:xfrm>
        </p:spPr>
        <p:txBody>
          <a:bodyPr/>
          <a:lstStyle/>
          <a:p>
            <a:pPr>
              <a:defRPr/>
            </a:pPr>
            <a:r>
              <a:rPr lang="tr-TR" smtClean="0"/>
              <a:t>4/20/15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©2016 Türk Standardları Enstitüsü</a:t>
            </a: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0669" y="6356354"/>
            <a:ext cx="1236132" cy="365125"/>
          </a:xfrm>
        </p:spPr>
        <p:txBody>
          <a:bodyPr/>
          <a:lstStyle/>
          <a:p>
            <a:pPr>
              <a:defRPr/>
            </a:pPr>
            <a:fld id="{D63D2F8C-1387-4445-B14A-B23AC4A1B445}" type="slidenum">
              <a:rPr lang="en-US" altLang="tr-TR" smtClean="0"/>
              <a:pPr>
                <a:defRPr/>
              </a:pPr>
              <a:t>‹#›</a:t>
            </a:fld>
            <a:endParaRPr lang="en-US" altLang="tr-TR"/>
          </a:p>
        </p:txBody>
      </p:sp>
      <p:pic>
        <p:nvPicPr>
          <p:cNvPr id="7" name="Resi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521" y="6280585"/>
            <a:ext cx="5588148" cy="46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9612"/>
      </p:ext>
    </p:extLst>
  </p:cSld>
  <p:clrMapOvr>
    <a:masterClrMapping/>
  </p:clrMapOvr>
  <p:transition spd="slow">
    <p:wipe/>
  </p:transition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4"/>
            <a:ext cx="7772401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7"/>
            <a:ext cx="7772401" cy="1500187"/>
          </a:xfrm>
        </p:spPr>
        <p:txBody>
          <a:bodyPr anchor="b"/>
          <a:lstStyle>
            <a:lvl1pPr marL="0" indent="0">
              <a:buNone/>
              <a:defRPr sz="1461">
                <a:solidFill>
                  <a:schemeClr val="tx1">
                    <a:tint val="75000"/>
                  </a:schemeClr>
                </a:solidFill>
              </a:defRPr>
            </a:lvl1pPr>
            <a:lvl2pPr marL="331353" indent="0">
              <a:buNone/>
              <a:defRPr sz="1328">
                <a:solidFill>
                  <a:schemeClr val="tx1">
                    <a:tint val="75000"/>
                  </a:schemeClr>
                </a:solidFill>
              </a:defRPr>
            </a:lvl2pPr>
            <a:lvl3pPr marL="662706" indent="0">
              <a:buNone/>
              <a:defRPr sz="1129">
                <a:solidFill>
                  <a:schemeClr val="tx1">
                    <a:tint val="75000"/>
                  </a:schemeClr>
                </a:solidFill>
              </a:defRPr>
            </a:lvl3pPr>
            <a:lvl4pPr marL="994059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4pPr>
            <a:lvl5pPr marL="1325412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5pPr>
            <a:lvl6pPr marL="1656765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6pPr>
            <a:lvl7pPr marL="1988118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7pPr>
            <a:lvl8pPr marL="2319472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8pPr>
            <a:lvl9pPr marL="2650825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6356354"/>
            <a:ext cx="1405321" cy="365125"/>
          </a:xfrm>
        </p:spPr>
        <p:txBody>
          <a:bodyPr/>
          <a:lstStyle/>
          <a:p>
            <a:pPr>
              <a:defRPr/>
            </a:pPr>
            <a:r>
              <a:rPr lang="tr-TR" smtClean="0"/>
              <a:t>4/20/15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©2016 Türk Standardları Enstitüsü</a:t>
            </a: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0669" y="6356354"/>
            <a:ext cx="1236132" cy="365125"/>
          </a:xfrm>
        </p:spPr>
        <p:txBody>
          <a:bodyPr/>
          <a:lstStyle/>
          <a:p>
            <a:pPr>
              <a:defRPr/>
            </a:pPr>
            <a:fld id="{D63D2F8C-1387-4445-B14A-B23AC4A1B445}" type="slidenum">
              <a:rPr lang="en-US" altLang="tr-TR" smtClean="0"/>
              <a:pPr>
                <a:defRPr/>
              </a:pPr>
              <a:t>‹#›</a:t>
            </a:fld>
            <a:endParaRPr lang="en-US" altLang="tr-TR"/>
          </a:p>
        </p:txBody>
      </p:sp>
      <p:pic>
        <p:nvPicPr>
          <p:cNvPr id="7" name="Resi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521" y="6280585"/>
            <a:ext cx="5588148" cy="46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22329"/>
      </p:ext>
    </p:extLst>
  </p:cSld>
  <p:clrMapOvr>
    <a:masterClrMapping/>
  </p:clrMapOvr>
  <p:transition spd="slow">
    <p:wipe/>
  </p:transition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76" y="1422400"/>
            <a:ext cx="8277225" cy="575734"/>
          </a:xfrm>
        </p:spPr>
        <p:txBody>
          <a:bodyPr>
            <a:normAutofit/>
          </a:bodyPr>
          <a:lstStyle>
            <a:lvl1pPr>
              <a:defRPr sz="2500" b="1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5776" y="2106088"/>
            <a:ext cx="4086224" cy="3972981"/>
          </a:xfrm>
        </p:spPr>
        <p:txBody>
          <a:bodyPr/>
          <a:lstStyle>
            <a:lvl1pPr>
              <a:defRPr sz="2059"/>
            </a:lvl1pPr>
            <a:lvl2pPr>
              <a:defRPr sz="1727"/>
            </a:lvl2pPr>
            <a:lvl3pPr>
              <a:defRPr sz="1461"/>
            </a:lvl3pPr>
            <a:lvl4pPr>
              <a:defRPr sz="1328"/>
            </a:lvl4pPr>
            <a:lvl5pPr>
              <a:defRPr sz="1328"/>
            </a:lvl5pPr>
            <a:lvl6pPr>
              <a:defRPr sz="1328"/>
            </a:lvl6pPr>
            <a:lvl7pPr>
              <a:defRPr sz="1328"/>
            </a:lvl7pPr>
            <a:lvl8pPr>
              <a:defRPr sz="1328"/>
            </a:lvl8pPr>
            <a:lvl9pPr>
              <a:defRPr sz="1328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5934" y="2106086"/>
            <a:ext cx="4047068" cy="3972982"/>
          </a:xfrm>
        </p:spPr>
        <p:txBody>
          <a:bodyPr/>
          <a:lstStyle>
            <a:lvl1pPr>
              <a:defRPr sz="2059"/>
            </a:lvl1pPr>
            <a:lvl2pPr>
              <a:defRPr sz="1727"/>
            </a:lvl2pPr>
            <a:lvl3pPr>
              <a:defRPr sz="1461"/>
            </a:lvl3pPr>
            <a:lvl4pPr>
              <a:defRPr sz="1328"/>
            </a:lvl4pPr>
            <a:lvl5pPr>
              <a:defRPr sz="1328"/>
            </a:lvl5pPr>
            <a:lvl6pPr>
              <a:defRPr sz="1328"/>
            </a:lvl6pPr>
            <a:lvl7pPr>
              <a:defRPr sz="1328"/>
            </a:lvl7pPr>
            <a:lvl8pPr>
              <a:defRPr sz="1328"/>
            </a:lvl8pPr>
            <a:lvl9pPr>
              <a:defRPr sz="1328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1" y="6356354"/>
            <a:ext cx="1303867" cy="365125"/>
          </a:xfrm>
        </p:spPr>
        <p:txBody>
          <a:bodyPr/>
          <a:lstStyle/>
          <a:p>
            <a:pPr>
              <a:defRPr/>
            </a:pPr>
            <a:r>
              <a:rPr lang="tr-TR" smtClean="0"/>
              <a:t>4/20/15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©2016 Türk Standardları Enstitüsü</a:t>
            </a:r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50669" y="6356354"/>
            <a:ext cx="1236132" cy="365125"/>
          </a:xfrm>
        </p:spPr>
        <p:txBody>
          <a:bodyPr/>
          <a:lstStyle/>
          <a:p>
            <a:pPr>
              <a:defRPr/>
            </a:pPr>
            <a:fld id="{D63D2F8C-1387-4445-B14A-B23AC4A1B445}" type="slidenum">
              <a:rPr lang="en-US" altLang="tr-TR" smtClean="0"/>
              <a:pPr>
                <a:defRPr/>
              </a:pPr>
              <a:t>‹#›</a:t>
            </a:fld>
            <a:endParaRPr lang="en-US" altLang="tr-TR"/>
          </a:p>
        </p:txBody>
      </p:sp>
      <p:pic>
        <p:nvPicPr>
          <p:cNvPr id="8" name="Resi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521" y="6280585"/>
            <a:ext cx="5588148" cy="46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35176"/>
      </p:ext>
    </p:extLst>
  </p:cSld>
  <p:clrMapOvr>
    <a:masterClrMapping/>
  </p:clrMapOvr>
  <p:transition spd="slow">
    <p:wipe/>
  </p:transition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397001"/>
            <a:ext cx="8229600" cy="541605"/>
          </a:xfrm>
        </p:spPr>
        <p:txBody>
          <a:bodyPr>
            <a:normAutofit/>
          </a:bodyPr>
          <a:lstStyle>
            <a:lvl1pPr>
              <a:defRPr sz="2500" b="1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09513"/>
            <a:ext cx="4040188" cy="639762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/>
            </a:lvl1pPr>
            <a:lvl2pPr marL="331353" indent="0">
              <a:buNone/>
              <a:defRPr sz="1461" b="1"/>
            </a:lvl2pPr>
            <a:lvl3pPr marL="662706" indent="0">
              <a:buNone/>
              <a:defRPr sz="1328" b="1"/>
            </a:lvl3pPr>
            <a:lvl4pPr marL="994059" indent="0">
              <a:buNone/>
              <a:defRPr sz="1129" b="1"/>
            </a:lvl4pPr>
            <a:lvl5pPr marL="1325412" indent="0">
              <a:buNone/>
              <a:defRPr sz="1129" b="1"/>
            </a:lvl5pPr>
            <a:lvl6pPr marL="1656765" indent="0">
              <a:buNone/>
              <a:defRPr sz="1129" b="1"/>
            </a:lvl6pPr>
            <a:lvl7pPr marL="1988118" indent="0">
              <a:buNone/>
              <a:defRPr sz="1129" b="1"/>
            </a:lvl7pPr>
            <a:lvl8pPr marL="2319472" indent="0">
              <a:buNone/>
              <a:defRPr sz="1129" b="1"/>
            </a:lvl8pPr>
            <a:lvl9pPr marL="2650825" indent="0">
              <a:buNone/>
              <a:defRPr sz="1129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720185"/>
            <a:ext cx="4040188" cy="3538699"/>
          </a:xfrm>
        </p:spPr>
        <p:txBody>
          <a:bodyPr/>
          <a:lstStyle>
            <a:lvl1pPr>
              <a:defRPr sz="1727"/>
            </a:lvl1pPr>
            <a:lvl2pPr>
              <a:defRPr sz="1461"/>
            </a:lvl2pPr>
            <a:lvl3pPr>
              <a:defRPr sz="1328"/>
            </a:lvl3pPr>
            <a:lvl4pPr>
              <a:defRPr sz="1129"/>
            </a:lvl4pPr>
            <a:lvl5pPr>
              <a:defRPr sz="1129"/>
            </a:lvl5pPr>
            <a:lvl6pPr>
              <a:defRPr sz="1129"/>
            </a:lvl6pPr>
            <a:lvl7pPr>
              <a:defRPr sz="1129"/>
            </a:lvl7pPr>
            <a:lvl8pPr>
              <a:defRPr sz="1129"/>
            </a:lvl8pPr>
            <a:lvl9pPr>
              <a:defRPr sz="1129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2009513"/>
            <a:ext cx="4041775" cy="639762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/>
            </a:lvl1pPr>
            <a:lvl2pPr marL="331353" indent="0">
              <a:buNone/>
              <a:defRPr sz="1461" b="1"/>
            </a:lvl2pPr>
            <a:lvl3pPr marL="662706" indent="0">
              <a:buNone/>
              <a:defRPr sz="1328" b="1"/>
            </a:lvl3pPr>
            <a:lvl4pPr marL="994059" indent="0">
              <a:buNone/>
              <a:defRPr sz="1129" b="1"/>
            </a:lvl4pPr>
            <a:lvl5pPr marL="1325412" indent="0">
              <a:buNone/>
              <a:defRPr sz="1129" b="1"/>
            </a:lvl5pPr>
            <a:lvl6pPr marL="1656765" indent="0">
              <a:buNone/>
              <a:defRPr sz="1129" b="1"/>
            </a:lvl6pPr>
            <a:lvl7pPr marL="1988118" indent="0">
              <a:buNone/>
              <a:defRPr sz="1129" b="1"/>
            </a:lvl7pPr>
            <a:lvl8pPr marL="2319472" indent="0">
              <a:buNone/>
              <a:defRPr sz="1129" b="1"/>
            </a:lvl8pPr>
            <a:lvl9pPr marL="2650825" indent="0">
              <a:buNone/>
              <a:defRPr sz="1129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720185"/>
            <a:ext cx="4041775" cy="3538699"/>
          </a:xfrm>
        </p:spPr>
        <p:txBody>
          <a:bodyPr/>
          <a:lstStyle>
            <a:lvl1pPr>
              <a:defRPr sz="1727"/>
            </a:lvl1pPr>
            <a:lvl2pPr>
              <a:defRPr sz="1461"/>
            </a:lvl2pPr>
            <a:lvl3pPr>
              <a:defRPr sz="1328"/>
            </a:lvl3pPr>
            <a:lvl4pPr>
              <a:defRPr sz="1129"/>
            </a:lvl4pPr>
            <a:lvl5pPr>
              <a:defRPr sz="1129"/>
            </a:lvl5pPr>
            <a:lvl6pPr>
              <a:defRPr sz="1129"/>
            </a:lvl6pPr>
            <a:lvl7pPr>
              <a:defRPr sz="1129"/>
            </a:lvl7pPr>
            <a:lvl8pPr>
              <a:defRPr sz="1129"/>
            </a:lvl8pPr>
            <a:lvl9pPr>
              <a:defRPr sz="1129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1" y="6356354"/>
            <a:ext cx="1405321" cy="365125"/>
          </a:xfrm>
        </p:spPr>
        <p:txBody>
          <a:bodyPr/>
          <a:lstStyle/>
          <a:p>
            <a:pPr>
              <a:defRPr/>
            </a:pPr>
            <a:r>
              <a:rPr lang="tr-TR" smtClean="0"/>
              <a:t>4/20/15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©2016 Türk Standardları Enstitüsü</a:t>
            </a:r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450669" y="6356354"/>
            <a:ext cx="1236132" cy="365125"/>
          </a:xfrm>
        </p:spPr>
        <p:txBody>
          <a:bodyPr/>
          <a:lstStyle/>
          <a:p>
            <a:pPr>
              <a:defRPr/>
            </a:pPr>
            <a:fld id="{D63D2F8C-1387-4445-B14A-B23AC4A1B445}" type="slidenum">
              <a:rPr lang="en-US" altLang="tr-TR" smtClean="0"/>
              <a:pPr>
                <a:defRPr/>
              </a:pPr>
              <a:t>‹#›</a:t>
            </a:fld>
            <a:endParaRPr lang="en-US" altLang="tr-TR"/>
          </a:p>
        </p:txBody>
      </p:sp>
      <p:pic>
        <p:nvPicPr>
          <p:cNvPr id="10" name="Resi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521" y="6280585"/>
            <a:ext cx="5588148" cy="46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24073"/>
      </p:ext>
    </p:extLst>
  </p:cSld>
  <p:clrMapOvr>
    <a:masterClrMapping/>
  </p:clrMapOvr>
  <p:transition spd="slow">
    <p:wipe/>
  </p:transition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459971"/>
            <a:ext cx="8229600" cy="1143000"/>
          </a:xfrm>
        </p:spPr>
        <p:txBody>
          <a:bodyPr>
            <a:normAutofit/>
          </a:bodyPr>
          <a:lstStyle>
            <a:lvl1pPr>
              <a:defRPr sz="3000" b="1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1" y="6356354"/>
            <a:ext cx="1320800" cy="365125"/>
          </a:xfrm>
        </p:spPr>
        <p:txBody>
          <a:bodyPr/>
          <a:lstStyle/>
          <a:p>
            <a:pPr>
              <a:defRPr/>
            </a:pPr>
            <a:r>
              <a:rPr lang="tr-TR" smtClean="0"/>
              <a:t>4/20/15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©2016 Türk Standardları Enstitüsü</a:t>
            </a:r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535190" y="6356354"/>
            <a:ext cx="1151611" cy="365125"/>
          </a:xfrm>
        </p:spPr>
        <p:txBody>
          <a:bodyPr/>
          <a:lstStyle/>
          <a:p>
            <a:pPr>
              <a:defRPr/>
            </a:pPr>
            <a:fld id="{D63D2F8C-1387-4445-B14A-B23AC4A1B445}" type="slidenum">
              <a:rPr lang="en-US" altLang="tr-TR" smtClean="0"/>
              <a:pPr>
                <a:defRPr/>
              </a:pPr>
              <a:t>‹#›</a:t>
            </a:fld>
            <a:endParaRPr lang="en-US" altLang="tr-TR"/>
          </a:p>
        </p:txBody>
      </p:sp>
      <p:pic>
        <p:nvPicPr>
          <p:cNvPr id="6" name="Resi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521" y="6280585"/>
            <a:ext cx="5588148" cy="46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752683"/>
      </p:ext>
    </p:extLst>
  </p:cSld>
  <p:clrMapOvr>
    <a:masterClrMapping/>
  </p:clrMapOvr>
  <p:transition spd="slow">
    <p:wipe/>
  </p:transition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1" y="6356354"/>
            <a:ext cx="1253067" cy="365125"/>
          </a:xfrm>
        </p:spPr>
        <p:txBody>
          <a:bodyPr/>
          <a:lstStyle/>
          <a:p>
            <a:pPr>
              <a:defRPr/>
            </a:pPr>
            <a:r>
              <a:rPr lang="tr-TR" smtClean="0"/>
              <a:t>4/20/15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©2016 Türk Standardları Enstitüsü</a:t>
            </a:r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02924" y="6356354"/>
            <a:ext cx="1083878" cy="365125"/>
          </a:xfrm>
        </p:spPr>
        <p:txBody>
          <a:bodyPr/>
          <a:lstStyle/>
          <a:p>
            <a:pPr>
              <a:defRPr/>
            </a:pPr>
            <a:fld id="{D63D2F8C-1387-4445-B14A-B23AC4A1B445}" type="slidenum">
              <a:rPr lang="en-US" altLang="tr-TR" smtClean="0"/>
              <a:pPr>
                <a:defRPr/>
              </a:pPr>
              <a:t>‹#›</a:t>
            </a:fld>
            <a:endParaRPr lang="en-US" altLang="tr-TR"/>
          </a:p>
        </p:txBody>
      </p:sp>
      <p:pic>
        <p:nvPicPr>
          <p:cNvPr id="5" name="Resi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521" y="6280585"/>
            <a:ext cx="5588148" cy="46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919705"/>
      </p:ext>
    </p:extLst>
  </p:cSld>
  <p:clrMapOvr>
    <a:masterClrMapping/>
  </p:clrMapOvr>
  <p:transition spd="slow">
    <p:wipe/>
  </p:transition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3933"/>
            <a:ext cx="3008314" cy="574146"/>
          </a:xfrm>
        </p:spPr>
        <p:txBody>
          <a:bodyPr anchor="b">
            <a:normAutofit/>
          </a:bodyPr>
          <a:lstStyle>
            <a:lvl1pPr algn="l">
              <a:defRPr sz="1500" b="1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1413933"/>
            <a:ext cx="5111750" cy="4712232"/>
          </a:xfrm>
        </p:spPr>
        <p:txBody>
          <a:bodyPr/>
          <a:lstStyle>
            <a:lvl1pPr>
              <a:defRPr sz="2324"/>
            </a:lvl1pPr>
            <a:lvl2pPr>
              <a:defRPr sz="2059"/>
            </a:lvl2pPr>
            <a:lvl3pPr>
              <a:defRPr sz="1727"/>
            </a:lvl3pPr>
            <a:lvl4pPr>
              <a:defRPr sz="1461"/>
            </a:lvl4pPr>
            <a:lvl5pPr>
              <a:defRPr sz="1461"/>
            </a:lvl5pPr>
            <a:lvl6pPr>
              <a:defRPr sz="1461"/>
            </a:lvl6pPr>
            <a:lvl7pPr>
              <a:defRPr sz="1461"/>
            </a:lvl7pPr>
            <a:lvl8pPr>
              <a:defRPr sz="1461"/>
            </a:lvl8pPr>
            <a:lvl9pPr>
              <a:defRPr sz="146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82801"/>
            <a:ext cx="3008314" cy="4043364"/>
          </a:xfrm>
        </p:spPr>
        <p:txBody>
          <a:bodyPr/>
          <a:lstStyle>
            <a:lvl1pPr marL="0" indent="0">
              <a:buNone/>
              <a:defRPr sz="996"/>
            </a:lvl1pPr>
            <a:lvl2pPr marL="331353" indent="0">
              <a:buNone/>
              <a:defRPr sz="863"/>
            </a:lvl2pPr>
            <a:lvl3pPr marL="662706" indent="0">
              <a:buNone/>
              <a:defRPr sz="731"/>
            </a:lvl3pPr>
            <a:lvl4pPr marL="994059" indent="0">
              <a:buNone/>
              <a:defRPr sz="664"/>
            </a:lvl4pPr>
            <a:lvl5pPr marL="1325412" indent="0">
              <a:buNone/>
              <a:defRPr sz="664"/>
            </a:lvl5pPr>
            <a:lvl6pPr marL="1656765" indent="0">
              <a:buNone/>
              <a:defRPr sz="664"/>
            </a:lvl6pPr>
            <a:lvl7pPr marL="1988118" indent="0">
              <a:buNone/>
              <a:defRPr sz="664"/>
            </a:lvl7pPr>
            <a:lvl8pPr marL="2319472" indent="0">
              <a:buNone/>
              <a:defRPr sz="664"/>
            </a:lvl8pPr>
            <a:lvl9pPr marL="2650825" indent="0">
              <a:buNone/>
              <a:defRPr sz="664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1" y="6356354"/>
            <a:ext cx="1253067" cy="365125"/>
          </a:xfrm>
        </p:spPr>
        <p:txBody>
          <a:bodyPr/>
          <a:lstStyle/>
          <a:p>
            <a:pPr>
              <a:defRPr/>
            </a:pPr>
            <a:r>
              <a:rPr lang="tr-TR" smtClean="0"/>
              <a:t>4/20/15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©2016 Türk Standardları Enstitüsü</a:t>
            </a:r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02924" y="6356354"/>
            <a:ext cx="1083878" cy="365125"/>
          </a:xfrm>
        </p:spPr>
        <p:txBody>
          <a:bodyPr/>
          <a:lstStyle/>
          <a:p>
            <a:pPr>
              <a:defRPr/>
            </a:pPr>
            <a:fld id="{D63D2F8C-1387-4445-B14A-B23AC4A1B445}" type="slidenum">
              <a:rPr lang="en-US" altLang="tr-TR" smtClean="0"/>
              <a:pPr>
                <a:defRPr/>
              </a:pPr>
              <a:t>‹#›</a:t>
            </a:fld>
            <a:endParaRPr lang="en-US" altLang="tr-TR"/>
          </a:p>
        </p:txBody>
      </p:sp>
      <p:pic>
        <p:nvPicPr>
          <p:cNvPr id="8" name="Resi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521" y="6280585"/>
            <a:ext cx="5588148" cy="46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440908"/>
      </p:ext>
    </p:extLst>
  </p:cSld>
  <p:clrMapOvr>
    <a:masterClrMapping/>
  </p:clrMapOvr>
  <p:transition spd="slow">
    <p:wipe/>
  </p:transition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461" b="1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515535"/>
            <a:ext cx="5486400" cy="3212041"/>
          </a:xfrm>
        </p:spPr>
        <p:txBody>
          <a:bodyPr/>
          <a:lstStyle>
            <a:lvl1pPr marL="0" indent="0">
              <a:buNone/>
              <a:defRPr sz="2324"/>
            </a:lvl1pPr>
            <a:lvl2pPr marL="331353" indent="0">
              <a:buNone/>
              <a:defRPr sz="2059"/>
            </a:lvl2pPr>
            <a:lvl3pPr marL="662706" indent="0">
              <a:buNone/>
              <a:defRPr sz="1727"/>
            </a:lvl3pPr>
            <a:lvl4pPr marL="994059" indent="0">
              <a:buNone/>
              <a:defRPr sz="1461"/>
            </a:lvl4pPr>
            <a:lvl5pPr marL="1325412" indent="0">
              <a:buNone/>
              <a:defRPr sz="1461"/>
            </a:lvl5pPr>
            <a:lvl6pPr marL="1656765" indent="0">
              <a:buNone/>
              <a:defRPr sz="1461"/>
            </a:lvl6pPr>
            <a:lvl7pPr marL="1988118" indent="0">
              <a:buNone/>
              <a:defRPr sz="1461"/>
            </a:lvl7pPr>
            <a:lvl8pPr marL="2319472" indent="0">
              <a:buNone/>
              <a:defRPr sz="1461"/>
            </a:lvl8pPr>
            <a:lvl9pPr marL="2650825" indent="0">
              <a:buNone/>
              <a:defRPr sz="1461"/>
            </a:lvl9pPr>
          </a:lstStyle>
          <a:p>
            <a:r>
              <a:rPr lang="tr-TR" smtClean="0"/>
              <a:t>Resim eklemek için simgeyi tıklatın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669395"/>
          </a:xfrm>
        </p:spPr>
        <p:txBody>
          <a:bodyPr/>
          <a:lstStyle>
            <a:lvl1pPr marL="0" indent="0">
              <a:buNone/>
              <a:defRPr sz="996"/>
            </a:lvl1pPr>
            <a:lvl2pPr marL="331353" indent="0">
              <a:buNone/>
              <a:defRPr sz="863"/>
            </a:lvl2pPr>
            <a:lvl3pPr marL="662706" indent="0">
              <a:buNone/>
              <a:defRPr sz="731"/>
            </a:lvl3pPr>
            <a:lvl4pPr marL="994059" indent="0">
              <a:buNone/>
              <a:defRPr sz="664"/>
            </a:lvl4pPr>
            <a:lvl5pPr marL="1325412" indent="0">
              <a:buNone/>
              <a:defRPr sz="664"/>
            </a:lvl5pPr>
            <a:lvl6pPr marL="1656765" indent="0">
              <a:buNone/>
              <a:defRPr sz="664"/>
            </a:lvl6pPr>
            <a:lvl7pPr marL="1988118" indent="0">
              <a:buNone/>
              <a:defRPr sz="664"/>
            </a:lvl7pPr>
            <a:lvl8pPr marL="2319472" indent="0">
              <a:buNone/>
              <a:defRPr sz="664"/>
            </a:lvl8pPr>
            <a:lvl9pPr marL="2650825" indent="0">
              <a:buNone/>
              <a:defRPr sz="664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1" y="6356354"/>
            <a:ext cx="1252923" cy="365125"/>
          </a:xfrm>
        </p:spPr>
        <p:txBody>
          <a:bodyPr/>
          <a:lstStyle/>
          <a:p>
            <a:pPr>
              <a:defRPr/>
            </a:pPr>
            <a:r>
              <a:rPr lang="tr-TR" smtClean="0"/>
              <a:t>4/20/15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smtClean="0"/>
              <a:t>©2016 Türk Standardları Enstitüsü</a:t>
            </a:r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03068" y="6356354"/>
            <a:ext cx="1083734" cy="365125"/>
          </a:xfrm>
        </p:spPr>
        <p:txBody>
          <a:bodyPr/>
          <a:lstStyle/>
          <a:p>
            <a:pPr>
              <a:defRPr/>
            </a:pPr>
            <a:fld id="{D63D2F8C-1387-4445-B14A-B23AC4A1B445}" type="slidenum">
              <a:rPr lang="en-US" altLang="tr-TR" smtClean="0"/>
              <a:pPr>
                <a:defRPr/>
              </a:pPr>
              <a:t>‹#›</a:t>
            </a:fld>
            <a:endParaRPr lang="en-US" altLang="tr-TR"/>
          </a:p>
        </p:txBody>
      </p:sp>
      <p:pic>
        <p:nvPicPr>
          <p:cNvPr id="8" name="Resi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521" y="6280585"/>
            <a:ext cx="5588148" cy="46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53289"/>
      </p:ext>
    </p:extLst>
  </p:cSld>
  <p:clrMapOvr>
    <a:masterClrMapping/>
  </p:clrMapOvr>
  <p:transition spd="slow">
    <p:wipe/>
  </p:transition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lIns="99798" tIns="49899" rIns="99798" bIns="49899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4"/>
            <a:ext cx="8229600" cy="4525963"/>
          </a:xfrm>
          <a:prstGeom prst="rect">
            <a:avLst/>
          </a:prstGeom>
        </p:spPr>
        <p:txBody>
          <a:bodyPr vert="horz" lIns="99798" tIns="49899" rIns="99798" bIns="49899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9798" tIns="49899" rIns="99798" bIns="49899" rtlCol="0" anchor="ctr"/>
          <a:lstStyle>
            <a:lvl1pPr algn="l">
              <a:defRPr sz="8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tr-TR" smtClean="0"/>
              <a:t>4/20/15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4"/>
            <a:ext cx="2895600" cy="365125"/>
          </a:xfrm>
          <a:prstGeom prst="rect">
            <a:avLst/>
          </a:prstGeom>
        </p:spPr>
        <p:txBody>
          <a:bodyPr vert="horz" lIns="99798" tIns="49899" rIns="99798" bIns="49899" rtlCol="0" anchor="ctr"/>
          <a:lstStyle>
            <a:lvl1pPr algn="ctr">
              <a:defRPr sz="8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tr-TR" smtClean="0"/>
              <a:t>©2016 Türk Standardları Enstitüsü</a:t>
            </a: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4"/>
            <a:ext cx="2133600" cy="365125"/>
          </a:xfrm>
          <a:prstGeom prst="rect">
            <a:avLst/>
          </a:prstGeom>
        </p:spPr>
        <p:txBody>
          <a:bodyPr vert="horz" lIns="99798" tIns="49899" rIns="99798" bIns="49899" rtlCol="0" anchor="ctr"/>
          <a:lstStyle>
            <a:lvl1pPr algn="r">
              <a:defRPr sz="8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63D2F8C-1387-4445-B14A-B23AC4A1B445}" type="slidenum">
              <a:rPr lang="en-US" altLang="tr-TR" smtClean="0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74914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ransition spd="slow">
    <p:wipe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331353" rtl="0" eaLnBrk="1" latinLnBrk="0" hangingPunct="1">
        <a:spcBef>
          <a:spcPct val="0"/>
        </a:spcBef>
        <a:buNone/>
        <a:defRPr sz="31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8515" indent="-248515" algn="l" defTabSz="331353" rtl="0" eaLnBrk="1" latinLnBrk="0" hangingPunct="1">
        <a:spcBef>
          <a:spcPct val="20000"/>
        </a:spcBef>
        <a:buFont typeface="Arial"/>
        <a:buChar char="•"/>
        <a:defRPr sz="2324" kern="1200">
          <a:solidFill>
            <a:schemeClr val="tx1"/>
          </a:solidFill>
          <a:latin typeface="+mn-lt"/>
          <a:ea typeface="+mn-ea"/>
          <a:cs typeface="+mn-cs"/>
        </a:defRPr>
      </a:lvl1pPr>
      <a:lvl2pPr marL="538449" indent="-207096" algn="l" defTabSz="331353" rtl="0" eaLnBrk="1" latinLnBrk="0" hangingPunct="1">
        <a:spcBef>
          <a:spcPct val="20000"/>
        </a:spcBef>
        <a:buFont typeface="Arial"/>
        <a:buChar char="–"/>
        <a:defRPr sz="2059" kern="1200">
          <a:solidFill>
            <a:schemeClr val="tx1"/>
          </a:solidFill>
          <a:latin typeface="+mn-lt"/>
          <a:ea typeface="+mn-ea"/>
          <a:cs typeface="+mn-cs"/>
        </a:defRPr>
      </a:lvl2pPr>
      <a:lvl3pPr marL="828383" indent="-165677" algn="l" defTabSz="331353" rtl="0" eaLnBrk="1" latinLnBrk="0" hangingPunct="1">
        <a:spcBef>
          <a:spcPct val="20000"/>
        </a:spcBef>
        <a:buFont typeface="Arial"/>
        <a:buChar char="•"/>
        <a:defRPr sz="1727" kern="1200">
          <a:solidFill>
            <a:schemeClr val="tx1"/>
          </a:solidFill>
          <a:latin typeface="+mn-lt"/>
          <a:ea typeface="+mn-ea"/>
          <a:cs typeface="+mn-cs"/>
        </a:defRPr>
      </a:lvl3pPr>
      <a:lvl4pPr marL="1159736" indent="-165677" algn="l" defTabSz="331353" rtl="0" eaLnBrk="1" latinLnBrk="0" hangingPunct="1">
        <a:spcBef>
          <a:spcPct val="20000"/>
        </a:spcBef>
        <a:buFont typeface="Arial"/>
        <a:buChar char="–"/>
        <a:defRPr sz="1461" kern="1200">
          <a:solidFill>
            <a:schemeClr val="tx1"/>
          </a:solidFill>
          <a:latin typeface="+mn-lt"/>
          <a:ea typeface="+mn-ea"/>
          <a:cs typeface="+mn-cs"/>
        </a:defRPr>
      </a:lvl4pPr>
      <a:lvl5pPr marL="1491089" indent="-165677" algn="l" defTabSz="331353" rtl="0" eaLnBrk="1" latinLnBrk="0" hangingPunct="1">
        <a:spcBef>
          <a:spcPct val="20000"/>
        </a:spcBef>
        <a:buFont typeface="Arial"/>
        <a:buChar char="»"/>
        <a:defRPr sz="1461" kern="1200">
          <a:solidFill>
            <a:schemeClr val="tx1"/>
          </a:solidFill>
          <a:latin typeface="+mn-lt"/>
          <a:ea typeface="+mn-ea"/>
          <a:cs typeface="+mn-cs"/>
        </a:defRPr>
      </a:lvl5pPr>
      <a:lvl6pPr marL="1822442" indent="-165677" algn="l" defTabSz="331353" rtl="0" eaLnBrk="1" latinLnBrk="0" hangingPunct="1">
        <a:spcBef>
          <a:spcPct val="20000"/>
        </a:spcBef>
        <a:buFont typeface="Arial"/>
        <a:buChar char="•"/>
        <a:defRPr sz="1461" kern="1200">
          <a:solidFill>
            <a:schemeClr val="tx1"/>
          </a:solidFill>
          <a:latin typeface="+mn-lt"/>
          <a:ea typeface="+mn-ea"/>
          <a:cs typeface="+mn-cs"/>
        </a:defRPr>
      </a:lvl6pPr>
      <a:lvl7pPr marL="2153795" indent="-165677" algn="l" defTabSz="331353" rtl="0" eaLnBrk="1" latinLnBrk="0" hangingPunct="1">
        <a:spcBef>
          <a:spcPct val="20000"/>
        </a:spcBef>
        <a:buFont typeface="Arial"/>
        <a:buChar char="•"/>
        <a:defRPr sz="1461" kern="1200">
          <a:solidFill>
            <a:schemeClr val="tx1"/>
          </a:solidFill>
          <a:latin typeface="+mn-lt"/>
          <a:ea typeface="+mn-ea"/>
          <a:cs typeface="+mn-cs"/>
        </a:defRPr>
      </a:lvl7pPr>
      <a:lvl8pPr marL="2485148" indent="-165677" algn="l" defTabSz="331353" rtl="0" eaLnBrk="1" latinLnBrk="0" hangingPunct="1">
        <a:spcBef>
          <a:spcPct val="20000"/>
        </a:spcBef>
        <a:buFont typeface="Arial"/>
        <a:buChar char="•"/>
        <a:defRPr sz="1461" kern="1200">
          <a:solidFill>
            <a:schemeClr val="tx1"/>
          </a:solidFill>
          <a:latin typeface="+mn-lt"/>
          <a:ea typeface="+mn-ea"/>
          <a:cs typeface="+mn-cs"/>
        </a:defRPr>
      </a:lvl8pPr>
      <a:lvl9pPr marL="2816501" indent="-165677" algn="l" defTabSz="331353" rtl="0" eaLnBrk="1" latinLnBrk="0" hangingPunct="1">
        <a:spcBef>
          <a:spcPct val="20000"/>
        </a:spcBef>
        <a:buFont typeface="Arial"/>
        <a:buChar char="•"/>
        <a:defRPr sz="14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31353" rtl="0" eaLnBrk="1" latinLnBrk="0" hangingPunct="1">
        <a:defRPr sz="1328" kern="1200">
          <a:solidFill>
            <a:schemeClr val="tx1"/>
          </a:solidFill>
          <a:latin typeface="+mn-lt"/>
          <a:ea typeface="+mn-ea"/>
          <a:cs typeface="+mn-cs"/>
        </a:defRPr>
      </a:lvl1pPr>
      <a:lvl2pPr marL="331353" algn="l" defTabSz="331353" rtl="0" eaLnBrk="1" latinLnBrk="0" hangingPunct="1">
        <a:defRPr sz="1328" kern="1200">
          <a:solidFill>
            <a:schemeClr val="tx1"/>
          </a:solidFill>
          <a:latin typeface="+mn-lt"/>
          <a:ea typeface="+mn-ea"/>
          <a:cs typeface="+mn-cs"/>
        </a:defRPr>
      </a:lvl2pPr>
      <a:lvl3pPr marL="662706" algn="l" defTabSz="331353" rtl="0" eaLnBrk="1" latinLnBrk="0" hangingPunct="1">
        <a:defRPr sz="1328" kern="1200">
          <a:solidFill>
            <a:schemeClr val="tx1"/>
          </a:solidFill>
          <a:latin typeface="+mn-lt"/>
          <a:ea typeface="+mn-ea"/>
          <a:cs typeface="+mn-cs"/>
        </a:defRPr>
      </a:lvl3pPr>
      <a:lvl4pPr marL="994059" algn="l" defTabSz="331353" rtl="0" eaLnBrk="1" latinLnBrk="0" hangingPunct="1">
        <a:defRPr sz="1328" kern="1200">
          <a:solidFill>
            <a:schemeClr val="tx1"/>
          </a:solidFill>
          <a:latin typeface="+mn-lt"/>
          <a:ea typeface="+mn-ea"/>
          <a:cs typeface="+mn-cs"/>
        </a:defRPr>
      </a:lvl4pPr>
      <a:lvl5pPr marL="1325412" algn="l" defTabSz="331353" rtl="0" eaLnBrk="1" latinLnBrk="0" hangingPunct="1">
        <a:defRPr sz="1328" kern="1200">
          <a:solidFill>
            <a:schemeClr val="tx1"/>
          </a:solidFill>
          <a:latin typeface="+mn-lt"/>
          <a:ea typeface="+mn-ea"/>
          <a:cs typeface="+mn-cs"/>
        </a:defRPr>
      </a:lvl5pPr>
      <a:lvl6pPr marL="1656765" algn="l" defTabSz="331353" rtl="0" eaLnBrk="1" latinLnBrk="0" hangingPunct="1">
        <a:defRPr sz="1328" kern="1200">
          <a:solidFill>
            <a:schemeClr val="tx1"/>
          </a:solidFill>
          <a:latin typeface="+mn-lt"/>
          <a:ea typeface="+mn-ea"/>
          <a:cs typeface="+mn-cs"/>
        </a:defRPr>
      </a:lvl6pPr>
      <a:lvl7pPr marL="1988118" algn="l" defTabSz="331353" rtl="0" eaLnBrk="1" latinLnBrk="0" hangingPunct="1">
        <a:defRPr sz="1328" kern="1200">
          <a:solidFill>
            <a:schemeClr val="tx1"/>
          </a:solidFill>
          <a:latin typeface="+mn-lt"/>
          <a:ea typeface="+mn-ea"/>
          <a:cs typeface="+mn-cs"/>
        </a:defRPr>
      </a:lvl7pPr>
      <a:lvl8pPr marL="2319472" algn="l" defTabSz="331353" rtl="0" eaLnBrk="1" latinLnBrk="0" hangingPunct="1">
        <a:defRPr sz="1328" kern="1200">
          <a:solidFill>
            <a:schemeClr val="tx1"/>
          </a:solidFill>
          <a:latin typeface="+mn-lt"/>
          <a:ea typeface="+mn-ea"/>
          <a:cs typeface="+mn-cs"/>
        </a:defRPr>
      </a:lvl8pPr>
      <a:lvl9pPr marL="2650825" algn="l" defTabSz="331353" rtl="0" eaLnBrk="1" latinLnBrk="0" hangingPunct="1">
        <a:defRPr sz="13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4.jpeg"/><Relationship Id="rId3" Type="http://schemas.openxmlformats.org/officeDocument/2006/relationships/hyperlink" Target="http://www.google.com.tr/imgres?imgurl=http://www.kalitece.com/wp-content/uploads/2010/11/iso_logo.gif&amp;imgrefurl=http://www.kalitece.com/?tag=iso-9001&amp;usg=__-q0ZB6qj0RJAw3JRt3CdoyIdWGk=&amp;h=205&amp;w=223&amp;sz=5&amp;hl=tr&amp;start=1&amp;sig2=sDNZ7-anbfbdsJLJm6yh0A&amp;zoom=1&amp;tbnid=xAcsF2kvNuq21M:&amp;tbnh=98&amp;tbnw=107&amp;ei=DUibTdz8BsbStAbR8bGLBg&amp;prev=/search?q=ISO+LOGO&amp;hl=tr&amp;sa=X&amp;biw=1419&amp;bih=664&amp;tbm=isch&amp;prmd=ivns&amp;itbs=1" TargetMode="External"/><Relationship Id="rId7" Type="http://schemas.openxmlformats.org/officeDocument/2006/relationships/hyperlink" Target="http://www.google.com.tr/imgres?imgurl=http://www.ipsa.org.za/images/wpo_logo.jpg&amp;imgrefurl=http://www.ipsa.org.za/&amp;usg=__ZUw4GtrYzJ7KM4KTazkoFQYRycA=&amp;h=265&amp;w=155&amp;sz=21&amp;hl=tr&amp;start=18&amp;sig2=xS4bUcliuRp-8OtsFye7GQ&amp;zoom=1&amp;tbnid=REUHMjPnVLYlJM:&amp;tbnh=112&amp;tbnw=66&amp;ei=i0ybTZa0AYjWtAaoisnqBQ&amp;prev=/search?q=wpo+LOGO&amp;hl=tr&amp;sa=G&amp;biw=1419&amp;bih=664&amp;site=search&amp;tbm=isch&amp;itbs=1" TargetMode="External"/><Relationship Id="rId12" Type="http://schemas.openxmlformats.org/officeDocument/2006/relationships/hyperlink" Target="http://www.google.com.tr/imgres?imgurl=http://www.odor-life.metu.edu.tr/img/Sensory%20and%20Odor%20Links_files/cen_logo.gif&amp;imgrefurl=http://www.odor-life.metu.edu.tr/en/html/link.htm&amp;usg=__2i9ox-ieyOVPFLw1mAf11-3yqg0=&amp;h=157&amp;w=203&amp;sz=2&amp;hl=tr&amp;start=4&amp;sig2=4QdWTMoa-Koa41WvvYWXmQ&amp;zoom=1&amp;tbnid=-iBOsVvM41MNDM:&amp;tbnh=81&amp;tbnw=105&amp;ei=WEqbTYzrOZHasga_lpX1BQ&amp;prev=/search?q=CEN+LOGO&amp;hl=tr&amp;biw=1419&amp;bih=664&amp;tbm=isch&amp;itbs=1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3.jpeg"/><Relationship Id="rId5" Type="http://schemas.openxmlformats.org/officeDocument/2006/relationships/hyperlink" Target="http://www.iec.ch/index.htm" TargetMode="External"/><Relationship Id="rId15" Type="http://schemas.openxmlformats.org/officeDocument/2006/relationships/image" Target="../media/image45.jpeg"/><Relationship Id="rId10" Type="http://schemas.openxmlformats.org/officeDocument/2006/relationships/image" Target="../media/image42.jpeg"/><Relationship Id="rId4" Type="http://schemas.openxmlformats.org/officeDocument/2006/relationships/image" Target="../media/image39.jpeg"/><Relationship Id="rId9" Type="http://schemas.openxmlformats.org/officeDocument/2006/relationships/hyperlink" Target="http://www.google.com.tr/imgres?imgurl=https://www.euro-register.org/EVROS/Euroregister.nsf/eoq_logo.jpg&amp;imgrefurl=https://www.euro-register.org/_en/eoq.html&amp;usg=___pjeMTkKTNSQIW0MdpY8zzx41wE=&amp;h=116&amp;w=217&amp;sz=7&amp;hl=tr&amp;start=1&amp;sig2=ZPxF0wy80yrntJngLKLUvQ&amp;zoom=0&amp;tbnid=AsjkPTxCreJ2VM:&amp;tbnh=57&amp;tbnw=107&amp;ei=Y0ibTd-GGIfQsgay8aiFBg&amp;prev=/search?q=EOQ+LOGO&amp;hl=tr&amp;biw=1419&amp;bih=664&amp;tbm=isch&amp;itbs=1" TargetMode="External"/><Relationship Id="rId14" Type="http://schemas.openxmlformats.org/officeDocument/2006/relationships/hyperlink" Target="http://www.google.com.tr/imgres?imgurl=http://www.assil.it/userfiles/cenelec_logo.jpg&amp;imgrefurl=http://www.assil.it/page.php?id_pagina=122&amp;usg=__3UTnBpG92uSihzFKts8djXTkdc8=&amp;h=665&amp;w=1200&amp;sz=91&amp;hl=tr&amp;start=21&amp;sig2=hoQKvkic6IdiZvtGTToAPw&amp;zoom=1&amp;tbnid=6sRp4BXZLvK5DM:&amp;tbnh=83&amp;tbnw=150&amp;ei=1EmbTY3lGYbEswaW3szqBQ&amp;prev=/search?q=CENELEC+LOGO&amp;hl=tr&amp;biw=1419&amp;bih=664&amp;tbm=isch&amp;itbs=1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jpeg"/><Relationship Id="rId7" Type="http://schemas.openxmlformats.org/officeDocument/2006/relationships/image" Target="../media/image48.jpeg"/><Relationship Id="rId12" Type="http://schemas.openxmlformats.org/officeDocument/2006/relationships/image" Target="../media/image5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.tr/imgres?imgurl=http://www.hadar-lighting.co.uk/images/logo_iecee.gif&amp;imgrefurl=http://www.hadar-lighting.co.uk/p/links&amp;usg=__i9D_MIejQkZbKpa_bsC3KxqRYvY=&amp;h=69&amp;w=70&amp;sz=3&amp;hl=tr&amp;start=9&amp;sig2=FD31cA0nIqeu7zeUQfSAtg&amp;zoom=0&amp;tbnid=qEZNG_IFKcQ_nM:&amp;tbnh=67&amp;tbnw=68&amp;ei=BUmbTYzJBMnNswbXt9j_BQ&amp;prev=/search?q=IECEE+LOGO&amp;hl=tr&amp;sa=G&amp;biw=1419&amp;bih=664&amp;tbm=isch&amp;itbs=1" TargetMode="External"/><Relationship Id="rId11" Type="http://schemas.openxmlformats.org/officeDocument/2006/relationships/hyperlink" Target="http://www.google.com.tr/imgres?imgurl=http://www.intermodal-events.com/g/2010/logos/bic_logo_149x149.jpg&amp;imgrefurl=http://www.intermodal-events.com/page.cfm/Link=89/t=m/goSection=8&amp;usg=__DvInw2zbMM49nLEN3uw2XSTaB0w=&amp;h=149&amp;w=149&amp;sz=15&amp;hl=tr&amp;start=100&amp;sig2=VPgxKLoLVkvG943Ee-ESCw&amp;zoom=1&amp;tbnid=hTcqJQgNqXoPZM:&amp;tbnh=119&amp;tbnw=119&amp;ei=9kubTY-XJIOW8QOmlZHXBg&amp;prev=/search?q=B.I.C.+LOGO&amp;hl=tr&amp;sa=G&amp;biw=1419&amp;bih=664&amp;site=search&amp;tbm=isch&amp;itbs=1&amp;iact=rc&amp;dur=130&amp;oei=7UubTeGIMobXsgaj1sCGBg&amp;page=5&amp;ndsp=24&amp;ved=1t:429,r:19,s:100&amp;tx=86&amp;ty=52" TargetMode="External"/><Relationship Id="rId5" Type="http://schemas.openxmlformats.org/officeDocument/2006/relationships/image" Target="../media/image47.jpeg"/><Relationship Id="rId10" Type="http://schemas.openxmlformats.org/officeDocument/2006/relationships/image" Target="../media/image50.jpeg"/><Relationship Id="rId4" Type="http://schemas.openxmlformats.org/officeDocument/2006/relationships/hyperlink" Target="http://www.google.com.tr/imgres?imgurl=http://www.solution-s.co.il/images/iqnet_logo.gif&amp;imgrefurl=http://www.solution-s.co.il/soon.html&amp;usg=__FSbQ-t3e5yvOUjBQ_RMee-g2ybs=&amp;h=120&amp;w=350&amp;sz=8&amp;hl=tr&amp;start=5&amp;sig2=PL4icwQCqozaPE5n9x3ZZg&amp;zoom=1&amp;tbnid=anrASv0q3taIzM:&amp;tbnh=41&amp;tbnw=120&amp;ei=JU2bTa61MsHatAbcmfjtBQ&amp;prev=/search?q=IQNet+LOGO&amp;hl=tr&amp;sa=G&amp;biw=1419&amp;bih=664&amp;tbm=isch&amp;itbs=1" TargetMode="External"/><Relationship Id="rId9" Type="http://schemas.openxmlformats.org/officeDocument/2006/relationships/hyperlink" Target="http://www.commoncriteriaportal.org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image" Target="../media/image53.wmf"/><Relationship Id="rId7" Type="http://schemas.openxmlformats.org/officeDocument/2006/relationships/image" Target="../media/image57.w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wmf"/><Relationship Id="rId5" Type="http://schemas.openxmlformats.org/officeDocument/2006/relationships/image" Target="../media/image55.wmf"/><Relationship Id="rId4" Type="http://schemas.openxmlformats.org/officeDocument/2006/relationships/image" Target="../media/image54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hyperlink" Target="http://www.tse.org.tr/Turkish/duyuruyayin/haziranteknik2010.asp" TargetMode="External"/><Relationship Id="rId3" Type="http://schemas.openxmlformats.org/officeDocument/2006/relationships/hyperlink" Target="http://www.tse.org.tr/Turkish/duyuruyayin/standarddergi2011/ocakteknik2011.pdf" TargetMode="External"/><Relationship Id="rId7" Type="http://schemas.openxmlformats.org/officeDocument/2006/relationships/hyperlink" Target="http://www.tse.org.tr/Turkish/duyuruyayin/temmuzteknik2010.pdf" TargetMode="External"/><Relationship Id="rId12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jpeg"/><Relationship Id="rId11" Type="http://schemas.openxmlformats.org/officeDocument/2006/relationships/hyperlink" Target="http://www.tse.org.tr/Turkish/duyuruyayin/kasimteknik2009.pdf" TargetMode="External"/><Relationship Id="rId5" Type="http://schemas.openxmlformats.org/officeDocument/2006/relationships/hyperlink" Target="http://www.tse.org.tr/Turkish/duyuruyayin/ekimteknik2010.pdf" TargetMode="External"/><Relationship Id="rId10" Type="http://schemas.openxmlformats.org/officeDocument/2006/relationships/image" Target="../media/image65.jpeg"/><Relationship Id="rId4" Type="http://schemas.openxmlformats.org/officeDocument/2006/relationships/image" Target="../media/image62.jpeg"/><Relationship Id="rId9" Type="http://schemas.openxmlformats.org/officeDocument/2006/relationships/hyperlink" Target="http://www.tse.org.tr/Turkish/duyuruyayin/mayisteknik2010.pdf" TargetMode="External"/><Relationship Id="rId1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hyperlink" Target="http://www.tse.org.tr/Turkish/duyuruyayin/cocukkapakekim2008.pdf" TargetMode="External"/><Relationship Id="rId3" Type="http://schemas.openxmlformats.org/officeDocument/2006/relationships/hyperlink" Target="http://www.tse.org.tr/Turkish/duyuruyayin/nmh2010.pdf" TargetMode="External"/><Relationship Id="rId7" Type="http://schemas.openxmlformats.org/officeDocument/2006/relationships/hyperlink" Target="http://www.tse.org.tr/Turkish/duyuruyayin/EKA2010.pdf" TargetMode="External"/><Relationship Id="rId12" Type="http://schemas.openxmlformats.org/officeDocument/2006/relationships/image" Target="../media/image7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jpeg"/><Relationship Id="rId11" Type="http://schemas.openxmlformats.org/officeDocument/2006/relationships/hyperlink" Target="http://www.tse.org.tr/Turkish/duyuruyayin/nisan2009.pdf" TargetMode="External"/><Relationship Id="rId5" Type="http://schemas.openxmlformats.org/officeDocument/2006/relationships/hyperlink" Target="http://www.tse.org.tr/Turkish/duyuruyayin/osm2010.pdf" TargetMode="External"/><Relationship Id="rId10" Type="http://schemas.openxmlformats.org/officeDocument/2006/relationships/image" Target="../media/image71.jpeg"/><Relationship Id="rId4" Type="http://schemas.openxmlformats.org/officeDocument/2006/relationships/image" Target="../media/image68.jpeg"/><Relationship Id="rId9" Type="http://schemas.openxmlformats.org/officeDocument/2006/relationships/hyperlink" Target="http://www.tse.org.tr/Turkish/duyuruyayin/temmuz2009.pdf" TargetMode="External"/><Relationship Id="rId14" Type="http://schemas.openxmlformats.org/officeDocument/2006/relationships/image" Target="../media/image7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udem.hacettepe.edu.tr/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2.jpeg"/><Relationship Id="rId18" Type="http://schemas.openxmlformats.org/officeDocument/2006/relationships/oleObject" Target="../embeddings/oleObject2.bin"/><Relationship Id="rId3" Type="http://schemas.openxmlformats.org/officeDocument/2006/relationships/notesSlide" Target="../notesSlides/notesSlide8.xml"/><Relationship Id="rId21" Type="http://schemas.openxmlformats.org/officeDocument/2006/relationships/oleObject" Target="../embeddings/_________Microsoft_Word_97_20031.doc"/><Relationship Id="rId7" Type="http://schemas.openxmlformats.org/officeDocument/2006/relationships/image" Target="../media/image17.png"/><Relationship Id="rId12" Type="http://schemas.openxmlformats.org/officeDocument/2006/relationships/image" Target="http://www.tse.org.tr/Turkish/Resimler/27001.jpg" TargetMode="Externa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.bin"/><Relationship Id="rId20" Type="http://schemas.openxmlformats.org/officeDocument/2006/relationships/oleObject" Target="../embeddings/oleObject3.bin"/><Relationship Id="rId1" Type="http://schemas.openxmlformats.org/officeDocument/2006/relationships/vmlDrawing" Target="../drawings/vmlDrawing1.vml"/><Relationship Id="rId6" Type="http://schemas.openxmlformats.org/officeDocument/2006/relationships/image" Target="http://www.tse.org.tr/Turkish/Resimler/22000.jpg" TargetMode="External"/><Relationship Id="rId11" Type="http://schemas.openxmlformats.org/officeDocument/2006/relationships/image" Target="../media/image21.jpeg"/><Relationship Id="rId24" Type="http://schemas.openxmlformats.org/officeDocument/2006/relationships/image" Target="../media/image25.png"/><Relationship Id="rId5" Type="http://schemas.openxmlformats.org/officeDocument/2006/relationships/image" Target="../media/image16.jpeg"/><Relationship Id="rId15" Type="http://schemas.openxmlformats.org/officeDocument/2006/relationships/image" Target="http://www.tse.org.tr/Turkish/Resimler/ohsaslogo.jpg" TargetMode="External"/><Relationship Id="rId23" Type="http://schemas.openxmlformats.org/officeDocument/2006/relationships/image" Target="../media/image24.png"/><Relationship Id="rId10" Type="http://schemas.openxmlformats.org/officeDocument/2006/relationships/image" Target="../media/image20.jpeg"/><Relationship Id="rId19" Type="http://schemas.openxmlformats.org/officeDocument/2006/relationships/image" Target="../media/image13.png"/><Relationship Id="rId4" Type="http://schemas.openxmlformats.org/officeDocument/2006/relationships/image" Target="../media/image15.jpeg"/><Relationship Id="rId9" Type="http://schemas.openxmlformats.org/officeDocument/2006/relationships/image" Target="../media/image19.jpeg"/><Relationship Id="rId14" Type="http://schemas.openxmlformats.org/officeDocument/2006/relationships/image" Target="../media/image23.jpeg"/><Relationship Id="rId22" Type="http://schemas.openxmlformats.org/officeDocument/2006/relationships/image" Target="../media/image1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>
          <a:xfrm>
            <a:off x="624302" y="3298825"/>
            <a:ext cx="7921625" cy="1210295"/>
          </a:xfrm>
        </p:spPr>
        <p:txBody>
          <a:bodyPr>
            <a:normAutofit/>
          </a:bodyPr>
          <a:lstStyle/>
          <a:p>
            <a:pPr algn="ctr" eaLnBrk="1">
              <a:lnSpc>
                <a:spcPct val="100000"/>
              </a:lnSpc>
              <a:buClrTx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tr-TR" altLang="tr-TR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Importance</a:t>
            </a:r>
            <a:r>
              <a:rPr lang="tr-TR" altLang="tr-T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altLang="tr-TR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r>
              <a:rPr lang="tr-TR" altLang="tr-T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en-US" altLang="tr-T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Standardization</a:t>
            </a:r>
          </a:p>
        </p:txBody>
      </p:sp>
      <p:sp>
        <p:nvSpPr>
          <p:cNvPr id="4101" name="Slayt Numarası Yer Tutucusu 1"/>
          <p:cNvSpPr>
            <a:spLocks noGrp="1"/>
          </p:cNvSpPr>
          <p:nvPr>
            <p:ph type="sldNum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B37C8189-9493-42AA-9409-1A4D7EE337F1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4653136"/>
            <a:ext cx="9144000" cy="1152128"/>
          </a:xfrm>
        </p:spPr>
        <p:txBody>
          <a:bodyPr>
            <a:normAutofit/>
          </a:bodyPr>
          <a:lstStyle/>
          <a:p>
            <a:pPr marL="0" indent="0" algn="ctr"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</a:pPr>
            <a:r>
              <a:rPr lang="tr-TR" altLang="tr-TR" sz="2200" dirty="0" smtClean="0">
                <a:latin typeface="Arial" panose="020B0604020202020204" pitchFamily="34" charset="0"/>
              </a:rPr>
              <a:t>"S</a:t>
            </a:r>
            <a:r>
              <a:rPr lang="en-US" altLang="tr-TR" sz="2200" dirty="0" err="1" smtClean="0">
                <a:latin typeface="Arial" panose="020B0604020202020204" pitchFamily="34" charset="0"/>
              </a:rPr>
              <a:t>tandardization</a:t>
            </a:r>
            <a:r>
              <a:rPr lang="en-US" altLang="tr-TR" sz="2200" dirty="0" smtClean="0">
                <a:latin typeface="Arial" panose="020B0604020202020204" pitchFamily="34" charset="0"/>
              </a:rPr>
              <a:t> </a:t>
            </a:r>
            <a:r>
              <a:rPr lang="tr-TR" altLang="tr-TR" sz="2200" dirty="0" smtClean="0">
                <a:latin typeface="Arial" panose="020B0604020202020204" pitchFamily="34" charset="0"/>
              </a:rPr>
              <a:t>2019"</a:t>
            </a:r>
          </a:p>
          <a:p>
            <a:pPr marL="0" indent="0" algn="ctr"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</a:pPr>
            <a:r>
              <a:rPr lang="tr-TR" altLang="tr-TR" sz="2200" dirty="0" smtClean="0">
                <a:latin typeface="Arial" panose="020B0604020202020204" pitchFamily="34" charset="0"/>
              </a:rPr>
              <a:t>10</a:t>
            </a:r>
            <a:r>
              <a:rPr lang="en-US" altLang="tr-TR" sz="2200" dirty="0" smtClean="0">
                <a:latin typeface="Arial" panose="020B0604020202020204" pitchFamily="34" charset="0"/>
              </a:rPr>
              <a:t>-</a:t>
            </a:r>
            <a:r>
              <a:rPr lang="tr-TR" altLang="tr-TR" sz="2200" dirty="0" smtClean="0">
                <a:latin typeface="Arial" panose="020B0604020202020204" pitchFamily="34" charset="0"/>
              </a:rPr>
              <a:t>11</a:t>
            </a:r>
            <a:r>
              <a:rPr lang="en-US" altLang="tr-TR" sz="2200" dirty="0" smtClean="0">
                <a:latin typeface="Arial" panose="020B0604020202020204" pitchFamily="34" charset="0"/>
              </a:rPr>
              <a:t> </a:t>
            </a:r>
            <a:r>
              <a:rPr lang="tr-TR" altLang="tr-TR" sz="2200" dirty="0" err="1" smtClean="0">
                <a:latin typeface="Arial" panose="020B0604020202020204" pitchFamily="34" charset="0"/>
              </a:rPr>
              <a:t>Oct</a:t>
            </a:r>
            <a:r>
              <a:rPr lang="en-US" altLang="tr-TR" sz="2200" dirty="0" smtClean="0">
                <a:latin typeface="Arial" panose="020B0604020202020204" pitchFamily="34" charset="0"/>
              </a:rPr>
              <a:t>. 201</a:t>
            </a:r>
            <a:r>
              <a:rPr lang="tr-TR" altLang="tr-TR" sz="2200" dirty="0" smtClean="0">
                <a:latin typeface="Arial" panose="020B0604020202020204" pitchFamily="34" charset="0"/>
              </a:rPr>
              <a:t>9</a:t>
            </a:r>
            <a:r>
              <a:rPr lang="en-US" altLang="tr-TR" sz="2200" dirty="0" smtClean="0">
                <a:latin typeface="Arial" panose="020B0604020202020204" pitchFamily="34" charset="0"/>
              </a:rPr>
              <a:t>,</a:t>
            </a:r>
            <a:r>
              <a:rPr lang="tr-TR" altLang="tr-TR" sz="2200" dirty="0" smtClean="0">
                <a:latin typeface="Arial" panose="020B0604020202020204" pitchFamily="34" charset="0"/>
              </a:rPr>
              <a:t> </a:t>
            </a:r>
            <a:r>
              <a:rPr lang="tr-TR" altLang="tr-TR" sz="2200" dirty="0" err="1" smtClean="0">
                <a:latin typeface="Arial" panose="020B0604020202020204" pitchFamily="34" charset="0"/>
              </a:rPr>
              <a:t>St.Petersburg</a:t>
            </a:r>
            <a:r>
              <a:rPr lang="en-US" altLang="tr-TR" sz="2200" dirty="0" smtClean="0">
                <a:latin typeface="Arial" panose="020B0604020202020204" pitchFamily="34" charset="0"/>
              </a:rPr>
              <a:t>,</a:t>
            </a:r>
            <a:r>
              <a:rPr lang="tr-TR" altLang="tr-TR" sz="2200" dirty="0" smtClean="0">
                <a:latin typeface="Arial" panose="020B0604020202020204" pitchFamily="34" charset="0"/>
              </a:rPr>
              <a:t> </a:t>
            </a:r>
            <a:r>
              <a:rPr lang="tr-TR" altLang="tr-TR" sz="2200" dirty="0" err="1" smtClean="0">
                <a:latin typeface="Arial" panose="020B0604020202020204" pitchFamily="34" charset="0"/>
              </a:rPr>
              <a:t>Russia</a:t>
            </a:r>
            <a:r>
              <a:rPr lang="en-US" altLang="tr-TR" sz="2200" dirty="0" smtClean="0">
                <a:latin typeface="Arial" panose="020B0604020202020204" pitchFamily="34" charset="0"/>
              </a:rPr>
              <a:t> </a:t>
            </a:r>
          </a:p>
          <a:p>
            <a:pPr marL="0" indent="0" algn="ctr" eaLnBrk="1">
              <a:lnSpc>
                <a:spcPct val="100000"/>
              </a:lnSpc>
              <a:spcAft>
                <a:spcPct val="0"/>
              </a:spcAft>
              <a:buClrTx/>
              <a:buFontTx/>
              <a:buNone/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</a:pPr>
            <a:endParaRPr lang="en-US" altLang="tr-TR" sz="2200" dirty="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Metin kutusu 8"/>
          <p:cNvSpPr txBox="1">
            <a:spLocks noChangeArrowheads="1"/>
          </p:cNvSpPr>
          <p:nvPr/>
        </p:nvSpPr>
        <p:spPr bwMode="auto">
          <a:xfrm>
            <a:off x="468250" y="20108"/>
            <a:ext cx="8351838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OUR TARGETS</a:t>
            </a:r>
          </a:p>
          <a:p>
            <a:pPr algn="ctr"/>
            <a:endParaRPr lang="tr-TR" altLang="tr-TR" sz="2100" b="1" dirty="0">
              <a:solidFill>
                <a:srgbClr val="C00000"/>
              </a:solidFill>
            </a:endParaRPr>
          </a:p>
        </p:txBody>
      </p:sp>
      <p:sp>
        <p:nvSpPr>
          <p:cNvPr id="8" name="İçerik Yer Tutucusu 2"/>
          <p:cNvSpPr txBox="1">
            <a:spLocks/>
          </p:cNvSpPr>
          <p:nvPr/>
        </p:nvSpPr>
        <p:spPr>
          <a:xfrm>
            <a:off x="323850" y="1340768"/>
            <a:ext cx="8640638" cy="48849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tr-T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Enhancing</a:t>
            </a:r>
            <a:r>
              <a:rPr lang="tr-T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cooperation</a:t>
            </a:r>
            <a:r>
              <a:rPr lang="tr-T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tr-T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fields</a:t>
            </a:r>
            <a:r>
              <a:rPr lang="tr-T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of</a:t>
            </a:r>
          </a:p>
          <a:p>
            <a:pPr marL="457200" lvl="2" indent="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Standardization</a:t>
            </a:r>
            <a:r>
              <a:rPr lang="tr-T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457200" lvl="2" indent="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onformity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ssessment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Testing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Inspection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Certification</a:t>
            </a:r>
            <a:r>
              <a:rPr lang="tr-T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  <a:endParaRPr lang="tr-T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2" indent="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tr-T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Metrology</a:t>
            </a:r>
            <a:r>
              <a:rPr lang="tr-T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Calibration</a:t>
            </a:r>
            <a:endParaRPr lang="tr-TR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tr-T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Collaborating</a:t>
            </a:r>
            <a:r>
              <a:rPr lang="tr-T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b="1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tr-TR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tr-TR" sz="1800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Pre-Shipment Inspection (PSI)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for the products entering not only from Turkey to </a:t>
            </a:r>
            <a:r>
              <a:rPr lang="tr-T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targeted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countries, but also from other countries to </a:t>
            </a:r>
            <a:r>
              <a:rPr lang="tr-T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targeted</a:t>
            </a:r>
            <a:r>
              <a:rPr lang="tr-T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>
                <a:latin typeface="Arial" panose="020B0604020202020204" pitchFamily="34" charset="0"/>
                <a:cs typeface="Arial" panose="020B0604020202020204" pitchFamily="34" charset="0"/>
              </a:rPr>
              <a:t>countries</a:t>
            </a:r>
            <a:r>
              <a:rPr lang="tr-TR" sz="18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markets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 algn="just"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tr-TR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Halal</a:t>
            </a:r>
            <a:r>
              <a:rPr lang="tr-T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Certification</a:t>
            </a:r>
            <a:r>
              <a:rPr lang="tr-T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according</a:t>
            </a:r>
            <a:r>
              <a:rPr lang="tr-T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tr-T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OIC/SMIIC Standard.</a:t>
            </a:r>
            <a:endParaRPr lang="tr-T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tr-T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rovid</a:t>
            </a:r>
            <a:r>
              <a:rPr lang="tr-TR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technical assistance and consulting services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with a view to strengthening the quality infrastructure of </a:t>
            </a:r>
            <a:r>
              <a:rPr lang="tr-T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least-developed</a:t>
            </a:r>
            <a:r>
              <a:rPr lang="tr-T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countries</a:t>
            </a:r>
            <a:r>
              <a:rPr lang="tr-T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lvl="1" indent="0" algn="just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Establishing</a:t>
            </a:r>
            <a:r>
              <a:rPr lang="tr-T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platform </a:t>
            </a:r>
            <a:r>
              <a:rPr lang="tr-TR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among</a:t>
            </a:r>
            <a:r>
              <a:rPr lang="tr-T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neighbour</a:t>
            </a:r>
            <a:r>
              <a:rPr lang="tr-T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countries</a:t>
            </a:r>
            <a:r>
              <a:rPr lang="tr-T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tr-TR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order</a:t>
            </a:r>
            <a:r>
              <a:rPr lang="tr-T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tr-T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take part actively in decision making organs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of World</a:t>
            </a:r>
            <a:r>
              <a:rPr lang="tr-T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Regional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Standardization </a:t>
            </a:r>
            <a:r>
              <a:rPr lang="tr-T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Organization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 such as ISO</a:t>
            </a:r>
            <a:r>
              <a:rPr lang="tr-T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tr-T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C, CEN </a:t>
            </a:r>
            <a:r>
              <a:rPr lang="tr-TR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CENELEC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Font typeface="Arial" panose="020B0604020202020204" pitchFamily="34" charset="0"/>
              <a:buNone/>
              <a:defRPr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5541" y="1367813"/>
            <a:ext cx="1878947" cy="1444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2534" name="Slayt Numarası Yer Tutucusu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8E7B87EB-8649-47D9-BA1B-D8AC4FD99370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10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Metin kutusu 8"/>
          <p:cNvSpPr txBox="1">
            <a:spLocks noChangeArrowheads="1"/>
          </p:cNvSpPr>
          <p:nvPr/>
        </p:nvSpPr>
        <p:spPr bwMode="auto">
          <a:xfrm>
            <a:off x="467544" y="0"/>
            <a:ext cx="8351838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OUR CHALLENGES</a:t>
            </a:r>
          </a:p>
          <a:p>
            <a:pPr algn="ctr"/>
            <a:endParaRPr lang="tr-TR" altLang="tr-TR" sz="2100" b="1" dirty="0">
              <a:solidFill>
                <a:srgbClr val="C00000"/>
              </a:solidFill>
            </a:endParaRPr>
          </a:p>
        </p:txBody>
      </p:sp>
      <p:sp>
        <p:nvSpPr>
          <p:cNvPr id="7" name="İçerik Yer Tutucusu 2"/>
          <p:cNvSpPr txBox="1">
            <a:spLocks/>
          </p:cNvSpPr>
          <p:nvPr/>
        </p:nvSpPr>
        <p:spPr>
          <a:xfrm>
            <a:off x="611186" y="1484784"/>
            <a:ext cx="8075616" cy="29063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tr-TR" sz="2000" dirty="0" smtClean="0"/>
              <a:t> 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Create Added Value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 Customers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Leadership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Regional Standardization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Effective Role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Deci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on Making Process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 World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Standardization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Organizations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Promote Strategic Collaboration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Become Global Actor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/>
            </a:pPr>
            <a:endParaRPr lang="en-US" sz="2000" dirty="0" smtClean="0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4221088"/>
            <a:ext cx="4291573" cy="18135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4582" name="Slayt Numarası Yer Tutucusu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8571F85E-9775-4B20-9ED2-9B51FD7DBFBA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11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Metin kutusu 8"/>
          <p:cNvSpPr txBox="1">
            <a:spLocks noChangeArrowheads="1"/>
          </p:cNvSpPr>
          <p:nvPr/>
        </p:nvSpPr>
        <p:spPr bwMode="auto">
          <a:xfrm>
            <a:off x="385762" y="-17648"/>
            <a:ext cx="8351838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GLOBAL </a:t>
            </a:r>
            <a:r>
              <a:rPr lang="tr-TR" altLang="tr-TR" sz="3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PROJECTS</a:t>
            </a:r>
            <a:endParaRPr lang="tr-TR" altLang="tr-TR" sz="32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/>
            <a:endParaRPr lang="tr-TR" altLang="tr-TR" sz="2100" b="1" dirty="0">
              <a:solidFill>
                <a:srgbClr val="C00000"/>
              </a:solidFill>
            </a:endParaRPr>
          </a:p>
        </p:txBody>
      </p:sp>
      <p:graphicFrame>
        <p:nvGraphicFramePr>
          <p:cNvPr id="8" name="Tabl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584108"/>
              </p:ext>
            </p:extLst>
          </p:nvPr>
        </p:nvGraphicFramePr>
        <p:xfrm>
          <a:off x="523820" y="1569856"/>
          <a:ext cx="7113587" cy="43903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27428"/>
                <a:gridCol w="3809897"/>
                <a:gridCol w="1176262"/>
              </a:tblGrid>
              <a:tr h="45659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BODY &amp; COUNTRY</a:t>
                      </a:r>
                      <a:endParaRPr lang="tr-TR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8" marR="68588" marT="0" marB="0" anchor="ctr">
                    <a:gradFill>
                      <a:gsLst>
                        <a:gs pos="89350">
                          <a:schemeClr val="bg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EXPLANATION</a:t>
                      </a:r>
                      <a:endParaRPr lang="tr-TR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8" marR="68588" marT="0" marB="0" anchor="ctr">
                    <a:gradFill>
                      <a:gsLst>
                        <a:gs pos="89350">
                          <a:schemeClr val="bg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 INTERVAL</a:t>
                      </a:r>
                      <a:endParaRPr lang="tr-TR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8" marR="68588" marT="0" marB="0" anchor="ctr">
                    <a:gradFill>
                      <a:gsLst>
                        <a:gs pos="89350">
                          <a:schemeClr val="bg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</a:tr>
              <a:tr h="456595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SASO, </a:t>
                      </a:r>
                      <a:r>
                        <a:rPr lang="tr-TR" sz="1400" b="1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Kingdom</a:t>
                      </a:r>
                      <a:r>
                        <a:rPr lang="tr-TR" sz="14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</a:t>
                      </a:r>
                      <a:r>
                        <a:rPr lang="en-GB" sz="14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Saudi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Arabia</a:t>
                      </a:r>
                      <a:endParaRPr lang="tr-TR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8" marR="68588" marT="0" marB="0" anchor="ctr">
                    <a:gradFill>
                      <a:gsLst>
                        <a:gs pos="89350">
                          <a:schemeClr val="bg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Co-certification in management systems certification</a:t>
                      </a:r>
                      <a:endParaRPr lang="tr-TR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8" marR="68588" marT="0" marB="0" anchor="ctr">
                    <a:gradFill>
                      <a:gsLst>
                        <a:gs pos="89350">
                          <a:schemeClr val="bg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On-going</a:t>
                      </a:r>
                      <a:endParaRPr lang="tr-TR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8" marR="68588" marT="0" marB="0" anchor="ctr">
                    <a:gradFill>
                      <a:gsLst>
                        <a:gs pos="89350">
                          <a:schemeClr val="bg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</a:tr>
              <a:tr h="1086612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Institute </a:t>
                      </a:r>
                      <a:r>
                        <a:rPr lang="en-GB" sz="1400" b="1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</a:t>
                      </a:r>
                      <a:r>
                        <a:rPr lang="tr-TR" sz="14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 </a:t>
                      </a:r>
                      <a:r>
                        <a:rPr lang="en-GB" sz="14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Standards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Bosnia &amp; Herzegovina (BAS)</a:t>
                      </a:r>
                      <a:endParaRPr lang="tr-TR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8" marR="68588" marT="0" marB="0" anchor="ctr">
                    <a:gradFill>
                      <a:gsLst>
                        <a:gs pos="89350">
                          <a:schemeClr val="bg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Co-certification in management systems certification</a:t>
                      </a:r>
                      <a:endParaRPr lang="tr-TR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8" marR="68588" marT="0" marB="0" anchor="ctr">
                    <a:gradFill>
                      <a:gsLst>
                        <a:gs pos="89350">
                          <a:schemeClr val="bg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On-going</a:t>
                      </a:r>
                      <a:endParaRPr lang="tr-TR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8" marR="68588" marT="0" marB="0" anchor="ctr">
                    <a:gradFill>
                      <a:gsLst>
                        <a:gs pos="89350">
                          <a:schemeClr val="bg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</a:tr>
              <a:tr h="1086612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Institute for Standards of Bosnia &amp; Herzegovina (BAS)</a:t>
                      </a:r>
                      <a:endParaRPr lang="tr-TR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8" marR="68588" marT="0" marB="0" anchor="ctr">
                    <a:gradFill>
                      <a:gsLst>
                        <a:gs pos="89350">
                          <a:schemeClr val="bg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Trainings on management systems certification</a:t>
                      </a:r>
                      <a:endParaRPr lang="tr-TR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8" marR="68588" marT="0" marB="0" anchor="ctr">
                    <a:gradFill>
                      <a:gsLst>
                        <a:gs pos="89350">
                          <a:schemeClr val="bg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tr-TR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8" marR="68588" marT="0" marB="0" anchor="ctr">
                    <a:gradFill>
                      <a:gsLst>
                        <a:gs pos="89350">
                          <a:schemeClr val="bg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</a:tr>
              <a:tr h="130393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GB" sz="14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ARDNŞ 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(SOCAR) </a:t>
                      </a:r>
                      <a:r>
                        <a:rPr lang="en-GB" sz="14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Telim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4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Tedris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Sertifikatlaşdırma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b="1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İdaresi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Azerbaijan</a:t>
                      </a:r>
                      <a:endParaRPr lang="tr-TR" sz="14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8" marR="68588" marT="0" marB="0" anchor="ctr">
                    <a:gradFill>
                      <a:gsLst>
                        <a:gs pos="89350">
                          <a:schemeClr val="bg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Consultancy in personnel certification on welding and EN </a:t>
                      </a:r>
                      <a:r>
                        <a:rPr lang="en-GB" sz="14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</a:t>
                      </a:r>
                      <a:r>
                        <a:rPr lang="tr-TR" sz="14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/IEC</a:t>
                      </a:r>
                      <a:r>
                        <a:rPr lang="en-GB" sz="14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17024</a:t>
                      </a:r>
                      <a:endParaRPr lang="tr-TR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8" marR="68588" marT="0" marB="0" anchor="ctr">
                    <a:gradFill>
                      <a:gsLst>
                        <a:gs pos="89350">
                          <a:schemeClr val="bg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</a:t>
                      </a:r>
                      <a:endParaRPr lang="tr-TR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8" marR="68588" marT="0" marB="0" anchor="ctr">
                    <a:gradFill>
                      <a:gsLst>
                        <a:gs pos="89350">
                          <a:schemeClr val="bg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rect">
                        <a:fillToRect l="100000" t="100000"/>
                      </a:path>
                    </a:gradFill>
                  </a:tcPr>
                </a:tc>
              </a:tr>
            </a:tbl>
          </a:graphicData>
        </a:graphic>
      </p:graphicFrame>
      <p:pic>
        <p:nvPicPr>
          <p:cNvPr id="16" name="Resim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425" y="1782763"/>
            <a:ext cx="7651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663" y="3138488"/>
            <a:ext cx="1027112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113" y="5084763"/>
            <a:ext cx="11938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61" name="Slayt Numarası Yer Tutucusu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BBF7BE6B-C05E-4975-8F9B-0FE701049E86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12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Metin kutusu 8"/>
          <p:cNvSpPr txBox="1">
            <a:spLocks noChangeArrowheads="1"/>
          </p:cNvSpPr>
          <p:nvPr/>
        </p:nvSpPr>
        <p:spPr bwMode="auto">
          <a:xfrm>
            <a:off x="334964" y="-61929"/>
            <a:ext cx="8351838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SOME SPECIAL 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PROJECTS </a:t>
            </a:r>
            <a:r>
              <a:rPr lang="tr-TR" altLang="tr-TR" sz="3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(1)</a:t>
            </a:r>
            <a:endParaRPr lang="tr-TR" altLang="tr-TR" sz="32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/>
            <a:endParaRPr lang="tr-TR" altLang="tr-TR" sz="2100" b="1" dirty="0">
              <a:solidFill>
                <a:srgbClr val="C00000"/>
              </a:solidFill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636" y="2380680"/>
            <a:ext cx="3303587" cy="1912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650" y="1367034"/>
            <a:ext cx="1941512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7874" y="4411586"/>
            <a:ext cx="3339654" cy="18813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679" name="Dikdörtgen 1"/>
          <p:cNvSpPr>
            <a:spLocks noChangeArrowheads="1"/>
          </p:cNvSpPr>
          <p:nvPr/>
        </p:nvSpPr>
        <p:spPr bwMode="auto">
          <a:xfrm>
            <a:off x="633413" y="1698625"/>
            <a:ext cx="6364288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2000" b="1" dirty="0">
                <a:solidFill>
                  <a:srgbClr val="C00000"/>
                </a:solidFill>
                <a:cs typeface="Arial" panose="020B0604020202020204" pitchFamily="34" charset="0"/>
              </a:rPr>
              <a:t>TANAP (Trans </a:t>
            </a:r>
            <a:r>
              <a:rPr lang="tr-TR" altLang="tr-TR" sz="2000" b="1" dirty="0" err="1">
                <a:solidFill>
                  <a:srgbClr val="C00000"/>
                </a:solidFill>
                <a:cs typeface="Arial" panose="020B0604020202020204" pitchFamily="34" charset="0"/>
              </a:rPr>
              <a:t>Anatolian</a:t>
            </a:r>
            <a:r>
              <a:rPr lang="tr-TR" altLang="tr-TR" sz="2000" b="1" dirty="0">
                <a:solidFill>
                  <a:srgbClr val="C00000"/>
                </a:solidFill>
                <a:cs typeface="Arial" panose="020B0604020202020204" pitchFamily="34" charset="0"/>
              </a:rPr>
              <a:t> Natural </a:t>
            </a:r>
            <a:r>
              <a:rPr lang="tr-TR" altLang="tr-TR" sz="2000" b="1" dirty="0" err="1">
                <a:solidFill>
                  <a:srgbClr val="C00000"/>
                </a:solidFill>
                <a:cs typeface="Arial" panose="020B0604020202020204" pitchFamily="34" charset="0"/>
              </a:rPr>
              <a:t>Gas</a:t>
            </a:r>
            <a:r>
              <a:rPr lang="tr-TR" altLang="tr-TR" sz="20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tr-TR" altLang="tr-TR" sz="2000" b="1" dirty="0" err="1">
                <a:solidFill>
                  <a:srgbClr val="C00000"/>
                </a:solidFill>
                <a:cs typeface="Arial" panose="020B0604020202020204" pitchFamily="34" charset="0"/>
              </a:rPr>
              <a:t>Pipeline</a:t>
            </a:r>
            <a:r>
              <a:rPr lang="tr-TR" altLang="tr-TR" sz="2000" b="1" dirty="0">
                <a:solidFill>
                  <a:srgbClr val="C00000"/>
                </a:solidFill>
                <a:cs typeface="Arial" panose="020B0604020202020204" pitchFamily="34" charset="0"/>
              </a:rPr>
              <a:t> Project)</a:t>
            </a:r>
          </a:p>
        </p:txBody>
      </p:sp>
      <p:sp>
        <p:nvSpPr>
          <p:cNvPr id="14" name="İçerik Yer Tutucusu 2"/>
          <p:cNvSpPr txBox="1">
            <a:spLocks/>
          </p:cNvSpPr>
          <p:nvPr/>
        </p:nvSpPr>
        <p:spPr>
          <a:xfrm>
            <a:off x="484188" y="2560638"/>
            <a:ext cx="8505825" cy="2857500"/>
          </a:xfrm>
          <a:prstGeom prst="rect">
            <a:avLst/>
          </a:prstGeom>
        </p:spPr>
        <p:txBody>
          <a:bodyPr lIns="52546" tIns="26273" rIns="52546" bIns="26273"/>
          <a:lstStyle>
            <a:lvl1pPr marL="0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50307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00613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50920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01227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51533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01840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52146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02453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algn="just">
              <a:buFont typeface="Arial" pitchFamily="34" charset="0"/>
              <a:buChar char="•"/>
              <a:defRPr/>
            </a:pPr>
            <a:endParaRPr lang="tr-TR" sz="1350" dirty="0">
              <a:solidFill>
                <a:schemeClr val="tx1"/>
              </a:solidFill>
            </a:endParaRPr>
          </a:p>
        </p:txBody>
      </p:sp>
      <p:sp>
        <p:nvSpPr>
          <p:cNvPr id="15" name="İçerik Yer Tutucusu 4"/>
          <p:cNvSpPr txBox="1">
            <a:spLocks/>
          </p:cNvSpPr>
          <p:nvPr/>
        </p:nvSpPr>
        <p:spPr bwMode="auto">
          <a:xfrm>
            <a:off x="563821" y="2650928"/>
            <a:ext cx="4391025" cy="29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rtl="1">
              <a:lnSpc>
                <a:spcPct val="8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685800" indent="-228600" algn="r" rtl="1">
              <a:lnSpc>
                <a:spcPct val="8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algn="r" rtl="1">
              <a:lnSpc>
                <a:spcPct val="8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algn="r" rtl="1">
              <a:lnSpc>
                <a:spcPct val="8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rtl="1">
              <a:lnSpc>
                <a:spcPct val="8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rtl="1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rtl="1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rtl="1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rtl="1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just" defTabSz="914400" rtl="0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 typeface="Times New Roman" panose="02020603050405020304" pitchFamily="18" charset="0"/>
              <a:buBlip>
                <a:blip r:embed="rId6"/>
              </a:buBlip>
            </a:pPr>
            <a:r>
              <a:rPr lang="tr-TR" alt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 of </a:t>
            </a:r>
            <a:r>
              <a:rPr lang="tr-TR" altLang="tr-T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alt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altLang="tr-T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consortium</a:t>
            </a:r>
            <a:endParaRPr lang="tr-TR" altLang="tr-T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914400" rtl="0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 typeface="Times New Roman" panose="02020603050405020304" pitchFamily="18" charset="0"/>
              <a:buBlip>
                <a:blip r:embed="rId6"/>
              </a:buBlip>
            </a:pPr>
            <a:endParaRPr lang="tr-TR" altLang="tr-T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914400" rtl="0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 typeface="Times New Roman" panose="02020603050405020304" pitchFamily="18" charset="0"/>
              <a:buBlip>
                <a:blip r:embed="rId6"/>
              </a:buBlip>
            </a:pPr>
            <a:r>
              <a:rPr lang="tr-TR" altLang="tr-TR" sz="20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tr-TR" altLang="tr-TR" sz="2000" u="sng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 </a:t>
            </a:r>
            <a:r>
              <a:rPr lang="tr-TR" altLang="tr-TR" sz="20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altLang="tr-TR" sz="20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party</a:t>
            </a:r>
            <a:r>
              <a:rPr lang="tr-TR" altLang="tr-TR" sz="20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altLang="tr-TR" sz="20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inspection</a:t>
            </a:r>
            <a:r>
              <a:rPr lang="tr-TR" altLang="tr-TR" sz="20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altLang="tr-TR" sz="20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r>
              <a:rPr lang="tr-TR" alt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altLang="tr-T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tr-TR" alt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altLang="tr-T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carried</a:t>
            </a:r>
            <a:r>
              <a:rPr lang="tr-TR" alt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altLang="tr-T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r>
              <a:rPr lang="tr-TR" alt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tr-TR" altLang="tr-T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tr-TR" alt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altLang="tr-T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factories</a:t>
            </a:r>
            <a:r>
              <a:rPr lang="tr-TR" alt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altLang="tr-T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located</a:t>
            </a:r>
            <a:r>
              <a:rPr lang="tr-TR" alt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tr-TR" altLang="tr-T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China</a:t>
            </a:r>
            <a:r>
              <a:rPr lang="tr-TR" alt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altLang="tr-T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regarding</a:t>
            </a:r>
            <a:r>
              <a:rPr lang="tr-TR" alt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altLang="tr-T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tr-TR" alt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altLang="tr-T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manufacturing</a:t>
            </a:r>
            <a:r>
              <a:rPr lang="tr-TR" alt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altLang="tr-T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tr-TR" alt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altLang="tr-TR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pipelines</a:t>
            </a:r>
            <a:r>
              <a:rPr lang="tr-TR" alt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altLang="tr-TR" sz="2000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83" name="Slayt Numarası Yer Tutucusu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9B94CDC4-3F7B-4F65-9627-03994EC92323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13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Metin kutusu 8"/>
          <p:cNvSpPr txBox="1">
            <a:spLocks noChangeArrowheads="1"/>
          </p:cNvSpPr>
          <p:nvPr/>
        </p:nvSpPr>
        <p:spPr bwMode="auto">
          <a:xfrm>
            <a:off x="334964" y="-61929"/>
            <a:ext cx="8351838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SOME SPECIAL PROJECTS </a:t>
            </a:r>
            <a:r>
              <a:rPr lang="tr-TR" altLang="tr-TR" sz="3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(2)</a:t>
            </a:r>
            <a:endParaRPr lang="tr-TR" altLang="tr-TR" sz="32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/>
            <a:endParaRPr lang="tr-TR" altLang="tr-TR" sz="2100" b="1" dirty="0">
              <a:solidFill>
                <a:srgbClr val="C00000"/>
              </a:solidFill>
            </a:endParaRPr>
          </a:p>
        </p:txBody>
      </p:sp>
      <p:sp>
        <p:nvSpPr>
          <p:cNvPr id="28679" name="Dikdörtgen 1"/>
          <p:cNvSpPr>
            <a:spLocks noChangeArrowheads="1"/>
          </p:cNvSpPr>
          <p:nvPr/>
        </p:nvSpPr>
        <p:spPr bwMode="auto">
          <a:xfrm>
            <a:off x="633413" y="1698625"/>
            <a:ext cx="63642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2000" b="1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Photovoltaic</a:t>
            </a:r>
            <a:r>
              <a:rPr lang="tr-TR" altLang="tr-TR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(PV) </a:t>
            </a:r>
            <a:r>
              <a:rPr lang="tr-TR" altLang="tr-TR" sz="2000" b="1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Energy</a:t>
            </a:r>
            <a:r>
              <a:rPr lang="tr-TR" altLang="tr-TR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tr-TR" altLang="tr-TR" sz="2000" b="1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Systems</a:t>
            </a:r>
            <a:endParaRPr lang="tr-TR" altLang="tr-TR" sz="20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14" name="İçerik Yer Tutucusu 2"/>
          <p:cNvSpPr txBox="1">
            <a:spLocks/>
          </p:cNvSpPr>
          <p:nvPr/>
        </p:nvSpPr>
        <p:spPr>
          <a:xfrm>
            <a:off x="484188" y="2560638"/>
            <a:ext cx="8505825" cy="2857500"/>
          </a:xfrm>
          <a:prstGeom prst="rect">
            <a:avLst/>
          </a:prstGeom>
        </p:spPr>
        <p:txBody>
          <a:bodyPr lIns="52546" tIns="26273" rIns="52546" bIns="26273"/>
          <a:lstStyle>
            <a:lvl1pPr marL="0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50307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00613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50920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01227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51533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01840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52146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02453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algn="just">
              <a:buFont typeface="Arial" pitchFamily="34" charset="0"/>
              <a:buChar char="•"/>
              <a:defRPr/>
            </a:pPr>
            <a:endParaRPr lang="tr-TR" sz="1350" dirty="0">
              <a:solidFill>
                <a:schemeClr val="tx1"/>
              </a:solidFill>
            </a:endParaRPr>
          </a:p>
        </p:txBody>
      </p:sp>
      <p:sp>
        <p:nvSpPr>
          <p:cNvPr id="15" name="İçerik Yer Tutucusu 4"/>
          <p:cNvSpPr txBox="1">
            <a:spLocks/>
          </p:cNvSpPr>
          <p:nvPr/>
        </p:nvSpPr>
        <p:spPr bwMode="auto">
          <a:xfrm>
            <a:off x="370686" y="2432052"/>
            <a:ext cx="4633362" cy="3661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rtl="1">
              <a:lnSpc>
                <a:spcPct val="8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685800" indent="-228600" algn="r" rtl="1">
              <a:lnSpc>
                <a:spcPct val="8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algn="r" rtl="1">
              <a:lnSpc>
                <a:spcPct val="8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algn="r" rtl="1">
              <a:lnSpc>
                <a:spcPct val="8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rtl="1">
              <a:lnSpc>
                <a:spcPct val="8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rtl="1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rtl="1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rtl="1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rtl="1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just" defTabSz="914400" rtl="0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Blip>
                <a:blip r:embed="rId3"/>
              </a:buBlip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Solar Energy Power Plant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Gebze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  1 MW, </a:t>
            </a: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established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in 2016</a:t>
            </a:r>
          </a:p>
          <a:p>
            <a:pPr algn="just" defTabSz="914400" rtl="0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Blip>
                <a:blip r:embed="rId3"/>
              </a:buBlip>
            </a:pPr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914400" rtl="0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Blip>
                <a:blip r:embed="rId3"/>
              </a:buBlip>
            </a:pP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PV </a:t>
            </a: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Module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tests</a:t>
            </a:r>
            <a:r>
              <a:rPr lang="tr-T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certification</a:t>
            </a:r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914400" rtl="0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Blip>
                <a:blip r:embed="rId3"/>
              </a:buBlip>
            </a:pPr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914400" rtl="0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Blip>
                <a:blip r:embed="rId3"/>
              </a:buBlip>
            </a:pP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Inspection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surveillance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914400" rtl="0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Blip>
                <a:blip r:embed="rId3"/>
              </a:buBlip>
            </a:pPr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914400" rtl="0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Blip>
                <a:blip r:embed="rId3"/>
              </a:buBlip>
            </a:pPr>
            <a:r>
              <a:rPr lang="tr-TR" altLang="tr-TR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Standardization</a:t>
            </a:r>
            <a:r>
              <a:rPr lang="tr-TR" altLang="tr-T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(CENELEC TC 82 </a:t>
            </a:r>
            <a:r>
              <a:rPr lang="tr-TR" altLang="tr-TR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tr-T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Solar </a:t>
            </a:r>
            <a:r>
              <a:rPr lang="tr-T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photovoltaic</a:t>
            </a: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tr-T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’ </a:t>
            </a:r>
            <a:r>
              <a:rPr lang="tr-TR" altLang="tr-TR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membership</a:t>
            </a:r>
            <a:r>
              <a:rPr lang="tr-TR" altLang="tr-T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tr-TR" altLang="tr-T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914400" rtl="0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 typeface="Times New Roman" panose="02020603050405020304" pitchFamily="18" charset="0"/>
              <a:buBlip>
                <a:blip r:embed="rId3"/>
              </a:buBlip>
            </a:pPr>
            <a:endParaRPr lang="tr-TR" altLang="tr-T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914400" rtl="0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 typeface="Times New Roman" panose="02020603050405020304" pitchFamily="18" charset="0"/>
              <a:buBlip>
                <a:blip r:embed="rId3"/>
              </a:buBlip>
            </a:pPr>
            <a:endParaRPr lang="tr-TR" altLang="tr-TR" sz="2000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83" name="Slayt Numarası Yer Tutucusu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9B94CDC4-3F7B-4F65-9627-03994EC92323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14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9458" name="Picture 2" descr="https://statik.tse.org.tr/upload/tr/resim/icerikyonetimi/290520180942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011" y="2308235"/>
            <a:ext cx="3700002" cy="248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1237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Metin kutusu 8"/>
          <p:cNvSpPr txBox="1">
            <a:spLocks noChangeArrowheads="1"/>
          </p:cNvSpPr>
          <p:nvPr/>
        </p:nvSpPr>
        <p:spPr bwMode="auto">
          <a:xfrm>
            <a:off x="334964" y="-61929"/>
            <a:ext cx="8351838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SOME SPECIAL PROJECTS </a:t>
            </a:r>
            <a:r>
              <a:rPr lang="tr-TR" altLang="tr-TR" sz="3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(3)</a:t>
            </a:r>
            <a:endParaRPr lang="tr-TR" altLang="tr-TR" sz="3200" b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/>
            <a:endParaRPr lang="tr-TR" altLang="tr-TR" sz="2100" b="1" dirty="0">
              <a:solidFill>
                <a:srgbClr val="C00000"/>
              </a:solidFill>
            </a:endParaRPr>
          </a:p>
        </p:txBody>
      </p:sp>
      <p:sp>
        <p:nvSpPr>
          <p:cNvPr id="14" name="İçerik Yer Tutucusu 2"/>
          <p:cNvSpPr txBox="1">
            <a:spLocks/>
          </p:cNvSpPr>
          <p:nvPr/>
        </p:nvSpPr>
        <p:spPr>
          <a:xfrm>
            <a:off x="484188" y="2560638"/>
            <a:ext cx="8505825" cy="2857500"/>
          </a:xfrm>
          <a:prstGeom prst="rect">
            <a:avLst/>
          </a:prstGeom>
        </p:spPr>
        <p:txBody>
          <a:bodyPr lIns="52546" tIns="26273" rIns="52546" bIns="26273"/>
          <a:lstStyle>
            <a:lvl1pPr marL="0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50307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00613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50920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01227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51533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01840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52146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02453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algn="just">
              <a:buFont typeface="Arial" pitchFamily="34" charset="0"/>
              <a:buChar char="•"/>
              <a:defRPr/>
            </a:pPr>
            <a:endParaRPr lang="tr-TR" sz="1350" dirty="0">
              <a:solidFill>
                <a:schemeClr val="tx1"/>
              </a:solidFill>
            </a:endParaRPr>
          </a:p>
        </p:txBody>
      </p:sp>
      <p:sp>
        <p:nvSpPr>
          <p:cNvPr id="15" name="İçerik Yer Tutucusu 4"/>
          <p:cNvSpPr txBox="1">
            <a:spLocks/>
          </p:cNvSpPr>
          <p:nvPr/>
        </p:nvSpPr>
        <p:spPr bwMode="auto">
          <a:xfrm>
            <a:off x="370687" y="2432052"/>
            <a:ext cx="4849386" cy="35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rtl="1">
              <a:lnSpc>
                <a:spcPct val="8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685800" indent="-228600" algn="r" rtl="1">
              <a:lnSpc>
                <a:spcPct val="8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algn="r" rtl="1">
              <a:lnSpc>
                <a:spcPct val="8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algn="r" rtl="1">
              <a:lnSpc>
                <a:spcPct val="8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rtl="1">
              <a:lnSpc>
                <a:spcPct val="8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rtl="1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rtl="1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rtl="1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rtl="1" eaLnBrk="0" fontAlgn="base" hangingPunct="0">
              <a:lnSpc>
                <a:spcPct val="8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just" defTabSz="914400" rtl="0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 typeface="Times New Roman" panose="02020603050405020304" pitchFamily="18" charset="0"/>
              <a:buBlip>
                <a:blip r:embed="rId3"/>
              </a:buBlip>
            </a:pPr>
            <a:r>
              <a:rPr lang="tr-TR" altLang="tr-TR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tr-TR" altLang="tr-T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altLang="tr-TR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Manufacturer</a:t>
            </a:r>
            <a:r>
              <a:rPr lang="tr-TR" altLang="tr-T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altLang="tr-TR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Approval</a:t>
            </a:r>
            <a:endParaRPr lang="tr-TR" altLang="tr-TR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defTabSz="914400" rtl="0" eaLnBrk="1" hangingPunct="1">
              <a:lnSpc>
                <a:spcPct val="100000"/>
              </a:lnSpc>
              <a:spcAft>
                <a:spcPct val="0"/>
              </a:spcAft>
              <a:buClrTx/>
              <a:buSzTx/>
            </a:pPr>
            <a:r>
              <a:rPr lang="tr-TR" altLang="tr-T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tr-TR" altLang="tr-TR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around</a:t>
            </a:r>
            <a:r>
              <a:rPr lang="tr-TR" altLang="tr-T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tr-TR" altLang="tr-TR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manufacturers</a:t>
            </a:r>
            <a:r>
              <a:rPr lang="tr-TR" altLang="tr-T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algn="just" defTabSz="914400" rtl="0" eaLnBrk="1" hangingPunct="1">
              <a:lnSpc>
                <a:spcPct val="100000"/>
              </a:lnSpc>
              <a:spcAft>
                <a:spcPct val="0"/>
              </a:spcAft>
              <a:buClrTx/>
              <a:buSzTx/>
            </a:pPr>
            <a:endParaRPr lang="tr-TR" altLang="tr-T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914400" rtl="0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Blip>
                <a:blip r:embed="rId3"/>
              </a:buBlip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Power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Plants</a:t>
            </a:r>
            <a:r>
              <a:rPr lang="tr-T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tr-T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NPP</a:t>
            </a:r>
            <a:r>
              <a:rPr lang="tr-TR" altLang="tr-T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tr-T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tr-T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Manufacturing Process Inspections Technical Support Services </a:t>
            </a:r>
            <a:endParaRPr lang="tr-TR" altLang="tr-TR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914400" rtl="0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Font typeface="Times New Roman" panose="02020603050405020304" pitchFamily="18" charset="0"/>
              <a:buBlip>
                <a:blip r:embed="rId3"/>
              </a:buBlip>
            </a:pPr>
            <a:endParaRPr lang="tr-TR" altLang="tr-TR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914400" rtl="0" eaLnBrk="1" hangingPunct="1">
              <a:lnSpc>
                <a:spcPct val="100000"/>
              </a:lnSpc>
              <a:spcAft>
                <a:spcPct val="0"/>
              </a:spcAft>
              <a:buClrTx/>
              <a:buSzTx/>
              <a:buBlip>
                <a:blip r:embed="rId3"/>
              </a:buBlip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Support for Civil and Site Audits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tr-T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NPPs</a:t>
            </a:r>
            <a:endParaRPr lang="tr-TR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defTabSz="914400" rtl="0" eaLnBrk="1" hangingPunct="1">
              <a:lnSpc>
                <a:spcPct val="100000"/>
              </a:lnSpc>
              <a:spcAft>
                <a:spcPct val="0"/>
              </a:spcAft>
              <a:buClrTx/>
              <a:buSzTx/>
            </a:pPr>
            <a:r>
              <a:rPr lang="tr-TR" altLang="tr-T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tr-TR" altLang="tr-TR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</a:t>
            </a:r>
            <a:r>
              <a:rPr lang="tr-TR" altLang="tr-T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altLang="tr-TR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signed</a:t>
            </a:r>
            <a:r>
              <a:rPr lang="tr-TR" altLang="tr-T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altLang="tr-TR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tr-TR" altLang="tr-T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TAEK </a:t>
            </a:r>
            <a:r>
              <a:rPr lang="tr-TR" altLang="tr-TR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altLang="tr-T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TSE)</a:t>
            </a:r>
            <a:endParaRPr lang="tr-TR" altLang="tr-T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83" name="Slayt Numarası Yer Tutucusu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9B94CDC4-3F7B-4F65-9627-03994EC92323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15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8795" y="2440571"/>
            <a:ext cx="3541218" cy="2138438"/>
          </a:xfrm>
          <a:prstGeom prst="rect">
            <a:avLst/>
          </a:prstGeom>
        </p:spPr>
      </p:pic>
      <p:sp>
        <p:nvSpPr>
          <p:cNvPr id="7" name="Dikdörtgen 1"/>
          <p:cNvSpPr>
            <a:spLocks noChangeArrowheads="1"/>
          </p:cNvSpPr>
          <p:nvPr/>
        </p:nvSpPr>
        <p:spPr bwMode="auto">
          <a:xfrm>
            <a:off x="633413" y="1698625"/>
            <a:ext cx="63642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2000" b="1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Nuclear</a:t>
            </a:r>
            <a:r>
              <a:rPr lang="tr-TR" altLang="tr-TR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tr-TR" altLang="tr-TR" sz="2000" b="1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Energy</a:t>
            </a:r>
            <a:r>
              <a:rPr lang="tr-TR" altLang="tr-TR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tr-TR" altLang="tr-TR" sz="2000" b="1" dirty="0" err="1" smtClean="0">
                <a:solidFill>
                  <a:srgbClr val="C00000"/>
                </a:solidFill>
                <a:cs typeface="Arial" panose="020B0604020202020204" pitchFamily="34" charset="0"/>
              </a:rPr>
              <a:t>Systems</a:t>
            </a:r>
            <a:endParaRPr lang="tr-TR" altLang="tr-TR" sz="20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435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Metin kutusu 8"/>
          <p:cNvSpPr txBox="1">
            <a:spLocks noChangeArrowheads="1"/>
          </p:cNvSpPr>
          <p:nvPr/>
        </p:nvSpPr>
        <p:spPr bwMode="auto">
          <a:xfrm>
            <a:off x="121331" y="0"/>
            <a:ext cx="8569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INTERNATIONAL RECOGNITION </a:t>
            </a:r>
            <a:endParaRPr lang="tr-TR" altLang="tr-TR" sz="2100" b="1" dirty="0">
              <a:solidFill>
                <a:srgbClr val="C00000"/>
              </a:solidFill>
            </a:endParaRPr>
          </a:p>
        </p:txBody>
      </p:sp>
      <p:sp>
        <p:nvSpPr>
          <p:cNvPr id="14" name="İçerik Yer Tutucusu 2"/>
          <p:cNvSpPr txBox="1">
            <a:spLocks/>
          </p:cNvSpPr>
          <p:nvPr/>
        </p:nvSpPr>
        <p:spPr>
          <a:xfrm>
            <a:off x="484188" y="2560638"/>
            <a:ext cx="8505825" cy="2857500"/>
          </a:xfrm>
          <a:prstGeom prst="rect">
            <a:avLst/>
          </a:prstGeom>
        </p:spPr>
        <p:txBody>
          <a:bodyPr lIns="52546" tIns="26273" rIns="52546" bIns="26273"/>
          <a:lstStyle>
            <a:lvl1pPr marL="0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50307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00613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50920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01227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51533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01840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52146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02453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algn="just">
              <a:buFont typeface="Arial" pitchFamily="34" charset="0"/>
              <a:buChar char="•"/>
              <a:defRPr/>
            </a:pPr>
            <a:endParaRPr lang="tr-TR" sz="1350" dirty="0">
              <a:solidFill>
                <a:schemeClr val="tx1"/>
              </a:solidFill>
            </a:endParaRPr>
          </a:p>
        </p:txBody>
      </p:sp>
      <p:sp>
        <p:nvSpPr>
          <p:cNvPr id="16" name="Dikdörtgen 15"/>
          <p:cNvSpPr>
            <a:spLocks noChangeArrowheads="1"/>
          </p:cNvSpPr>
          <p:nvPr/>
        </p:nvSpPr>
        <p:spPr bwMode="auto">
          <a:xfrm>
            <a:off x="251520" y="2003429"/>
            <a:ext cx="6901458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buFontTx/>
              <a:buBlip>
                <a:blip r:embed="rId3"/>
              </a:buBlip>
            </a:pP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Product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, p</a:t>
            </a:r>
            <a:r>
              <a:rPr lang="en-US" altLang="tr-TR" sz="2000" dirty="0" err="1">
                <a:solidFill>
                  <a:schemeClr val="tx1"/>
                </a:solidFill>
                <a:cs typeface="Arial" panose="020B0604020202020204" pitchFamily="34" charset="0"/>
              </a:rPr>
              <a:t>ersonnel</a:t>
            </a:r>
            <a:r>
              <a:rPr lang="en-US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and system certification,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t</a:t>
            </a:r>
            <a:r>
              <a:rPr lang="en-US" altLang="tr-TR" sz="2000" dirty="0" err="1">
                <a:solidFill>
                  <a:schemeClr val="tx1"/>
                </a:solidFill>
                <a:cs typeface="Arial" panose="020B0604020202020204" pitchFamily="34" charset="0"/>
              </a:rPr>
              <a:t>esting</a:t>
            </a:r>
            <a:r>
              <a:rPr lang="en-US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and calibration activities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accredited by the Turkish Accreditation Agency (TÜRKAK) which is </a:t>
            </a:r>
            <a:r>
              <a:rPr lang="tr-TR" altLang="tr-TR" sz="2000" dirty="0" err="1">
                <a:solidFill>
                  <a:schemeClr val="tx1"/>
                </a:solidFill>
                <a:cs typeface="Arial" panose="020B0604020202020204" pitchFamily="34" charset="0"/>
              </a:rPr>
              <a:t>the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full member of European Accreditation (EA).  </a:t>
            </a:r>
            <a:endParaRPr lang="tr-TR" altLang="tr-TR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just"/>
            <a:endParaRPr lang="tr-TR" altLang="tr-TR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just">
              <a:buFontTx/>
              <a:buBlip>
                <a:blip r:embed="rId3"/>
              </a:buBlip>
            </a:pP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P</a:t>
            </a:r>
            <a:r>
              <a:rPr lang="en-US" altLang="tr-TR" sz="2000" dirty="0" err="1">
                <a:solidFill>
                  <a:schemeClr val="tx1"/>
                </a:solidFill>
                <a:cs typeface="Arial" panose="020B0604020202020204" pitchFamily="34" charset="0"/>
              </a:rPr>
              <a:t>ersonnel</a:t>
            </a:r>
            <a:r>
              <a:rPr lang="en-US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certification activities are also recognized by the European Organization for Quality (EOQ).</a:t>
            </a:r>
            <a:endParaRPr lang="tr-TR" altLang="tr-TR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just"/>
            <a:endParaRPr lang="tr-TR" altLang="tr-TR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algn="just">
              <a:buFontTx/>
              <a:buBlip>
                <a:blip r:embed="rId3"/>
              </a:buBlip>
            </a:pP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altLang="tr-TR" sz="2000" dirty="0" err="1">
                <a:solidFill>
                  <a:schemeClr val="tx1"/>
                </a:solidFill>
                <a:cs typeface="Arial" panose="020B0604020202020204" pitchFamily="34" charset="0"/>
              </a:rPr>
              <a:t>The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altLang="tr-TR" sz="2000" dirty="0" err="1">
                <a:solidFill>
                  <a:schemeClr val="tx1"/>
                </a:solidFill>
                <a:cs typeface="Arial" panose="020B0604020202020204" pitchFamily="34" charset="0"/>
              </a:rPr>
              <a:t>Certificates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altLang="tr-TR" sz="2000" dirty="0" err="1">
                <a:solidFill>
                  <a:schemeClr val="tx1"/>
                </a:solidFill>
                <a:cs typeface="Arial" panose="020B0604020202020204" pitchFamily="34" charset="0"/>
              </a:rPr>
              <a:t>granted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altLang="tr-TR" sz="2000" dirty="0" err="1">
                <a:solidFill>
                  <a:schemeClr val="tx1"/>
                </a:solidFill>
                <a:cs typeface="Arial" panose="020B0604020202020204" pitchFamily="34" charset="0"/>
              </a:rPr>
              <a:t>by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TSE </a:t>
            </a:r>
            <a:r>
              <a:rPr lang="tr-TR" altLang="tr-TR" sz="2000" dirty="0" err="1">
                <a:solidFill>
                  <a:schemeClr val="tx1"/>
                </a:solidFill>
                <a:cs typeface="Arial" panose="020B0604020202020204" pitchFamily="34" charset="0"/>
              </a:rPr>
              <a:t>are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altLang="tr-TR" sz="2000" dirty="0" err="1">
                <a:solidFill>
                  <a:schemeClr val="tx1"/>
                </a:solidFill>
                <a:cs typeface="Arial" panose="020B0604020202020204" pitchFamily="34" charset="0"/>
              </a:rPr>
              <a:t>recognized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altLang="tr-TR" sz="2000" dirty="0" err="1">
                <a:solidFill>
                  <a:schemeClr val="tx1"/>
                </a:solidFill>
                <a:cs typeface="Arial" panose="020B0604020202020204" pitchFamily="34" charset="0"/>
              </a:rPr>
              <a:t>internationally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  <a:p>
            <a:pPr algn="just"/>
            <a:endParaRPr lang="tr-TR" altLang="tr-TR" sz="2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7" name="Picture 2" descr="http://www.isokalitebelgesi.com/uploads/images/iso_17025_laboratuvar_akreditasyon_danismanlik_egitimi/turkak-logo%20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80299" y="2167728"/>
            <a:ext cx="979488" cy="9826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www.ptb.de/cms/fileadmin/_processed_/csm_ea-logo_28665eef4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11683" y="3397253"/>
            <a:ext cx="1203325" cy="857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://www.maltachamber.org.mt/common/imageprovider.ashx?id=63414866665119875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98971" y="4533907"/>
            <a:ext cx="1316037" cy="6588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9" name="Slayt Numarası Yer Tutucusu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13F52570-7293-4AC9-95F2-10416BAF427E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16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Metin kutusu 8"/>
          <p:cNvSpPr txBox="1">
            <a:spLocks noChangeArrowheads="1"/>
          </p:cNvSpPr>
          <p:nvPr/>
        </p:nvSpPr>
        <p:spPr bwMode="auto">
          <a:xfrm>
            <a:off x="250825" y="11561"/>
            <a:ext cx="8569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INTERNATIONAL MEMBERSHIPS (1) </a:t>
            </a:r>
            <a:endParaRPr lang="tr-TR" altLang="tr-TR" sz="2100" b="1" dirty="0">
              <a:solidFill>
                <a:srgbClr val="C00000"/>
              </a:solidFill>
            </a:endParaRPr>
          </a:p>
        </p:txBody>
      </p:sp>
      <p:sp>
        <p:nvSpPr>
          <p:cNvPr id="14" name="İçerik Yer Tutucusu 2"/>
          <p:cNvSpPr txBox="1">
            <a:spLocks/>
          </p:cNvSpPr>
          <p:nvPr/>
        </p:nvSpPr>
        <p:spPr>
          <a:xfrm>
            <a:off x="484188" y="2560638"/>
            <a:ext cx="8505825" cy="3604666"/>
          </a:xfrm>
          <a:prstGeom prst="rect">
            <a:avLst/>
          </a:prstGeom>
        </p:spPr>
        <p:txBody>
          <a:bodyPr lIns="52546" tIns="26273" rIns="52546" bIns="26273"/>
          <a:lstStyle>
            <a:lvl1pPr marL="0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50307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00613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50920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01227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51533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01840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52146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02453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algn="just">
              <a:buFont typeface="Arial" pitchFamily="34" charset="0"/>
              <a:buChar char="•"/>
              <a:defRPr/>
            </a:pPr>
            <a:endParaRPr lang="tr-TR" sz="1350" dirty="0">
              <a:solidFill>
                <a:schemeClr val="tx1"/>
              </a:solidFill>
            </a:endParaRPr>
          </a:p>
        </p:txBody>
      </p:sp>
      <p:graphicFrame>
        <p:nvGraphicFramePr>
          <p:cNvPr id="10" name="4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072545"/>
              </p:ext>
            </p:extLst>
          </p:nvPr>
        </p:nvGraphicFramePr>
        <p:xfrm>
          <a:off x="611188" y="1772817"/>
          <a:ext cx="7848600" cy="4232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48600"/>
              </a:tblGrid>
              <a:tr h="6599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ORGANIZATIONS</a:t>
                      </a:r>
                      <a:endParaRPr lang="en-GB" sz="1600" noProof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1" marR="91451" marT="45692" marB="45692">
                    <a:gradFill flip="none" rotWithShape="1">
                      <a:gsLst>
                        <a:gs pos="89350">
                          <a:schemeClr val="bg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rgbClr val="F2CECE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588047">
                <a:tc>
                  <a:txBody>
                    <a:bodyPr/>
                    <a:lstStyle/>
                    <a:p>
                      <a:pPr algn="l"/>
                      <a:r>
                        <a:rPr lang="tr-TR" sz="1600" b="1" noProof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International</a:t>
                      </a:r>
                      <a:r>
                        <a:rPr lang="tr-TR" sz="1600" b="1" baseline="0" noProof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1600" b="1" baseline="0" noProof="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Organization</a:t>
                      </a:r>
                      <a:r>
                        <a:rPr lang="tr-TR" sz="1600" b="1" baseline="0" noProof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1600" b="1" baseline="0" noProof="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</a:t>
                      </a:r>
                      <a:r>
                        <a:rPr lang="tr-TR" sz="1600" b="1" baseline="0" noProof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1600" b="1" baseline="0" noProof="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Standardization</a:t>
                      </a:r>
                      <a:r>
                        <a:rPr lang="tr-TR" sz="1600" b="1" baseline="0" noProof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(ISO)</a:t>
                      </a:r>
                      <a:endParaRPr lang="en-GB" sz="1600" b="1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1" marR="91451" marT="45692" marB="45692">
                    <a:gradFill flip="none" rotWithShape="1">
                      <a:gsLst>
                        <a:gs pos="89350">
                          <a:schemeClr val="bg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rgbClr val="F2CECE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493350">
                <a:tc>
                  <a:txBody>
                    <a:bodyPr/>
                    <a:lstStyle/>
                    <a:p>
                      <a:pPr algn="l"/>
                      <a:r>
                        <a:rPr lang="en-GB" sz="1600" b="1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International </a:t>
                      </a:r>
                      <a:r>
                        <a:rPr lang="en-GB" sz="1600" b="1" noProof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Electrotechnical</a:t>
                      </a:r>
                      <a:r>
                        <a:rPr lang="en-GB" sz="1600" b="1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Commission </a:t>
                      </a: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(IEC)</a:t>
                      </a:r>
                      <a:endParaRPr lang="en-GB" sz="1600" b="1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1" marR="91451" marT="45692" marB="45692">
                    <a:gradFill flip="none" rotWithShape="1">
                      <a:gsLst>
                        <a:gs pos="89350">
                          <a:schemeClr val="bg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rgbClr val="F2CECE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495603">
                <a:tc>
                  <a:txBody>
                    <a:bodyPr/>
                    <a:lstStyle/>
                    <a:p>
                      <a:pPr algn="l"/>
                      <a:r>
                        <a:rPr lang="en-GB" sz="1600" b="1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World Packaging Organization </a:t>
                      </a: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(WPO)</a:t>
                      </a:r>
                      <a:endParaRPr lang="en-GB" sz="1600" b="1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1" marR="91451" marT="45692" marB="45692">
                    <a:gradFill flip="none" rotWithShape="1">
                      <a:gsLst>
                        <a:gs pos="89350">
                          <a:schemeClr val="bg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rgbClr val="F2CECE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493350">
                <a:tc>
                  <a:txBody>
                    <a:bodyPr/>
                    <a:lstStyle/>
                    <a:p>
                      <a:pPr algn="l"/>
                      <a:r>
                        <a:rPr lang="en-GB" sz="1600" b="1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European Organization for Quality </a:t>
                      </a: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(EOQ)</a:t>
                      </a:r>
                      <a:endParaRPr lang="en-GB" sz="1600" b="1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1" marR="91451" marT="45692" marB="45692">
                    <a:gradFill flip="none" rotWithShape="1">
                      <a:gsLst>
                        <a:gs pos="89350">
                          <a:schemeClr val="bg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rgbClr val="F2CECE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5047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kern="1200" noProof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Standards and Metrology</a:t>
                      </a:r>
                      <a:r>
                        <a:rPr lang="en-GB" sz="1600" b="1" kern="1200" baseline="0" noProof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Institute for Islamic Countries</a:t>
                      </a:r>
                      <a:r>
                        <a:rPr lang="en-GB" sz="1600" b="1" kern="1200" noProof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(SMIIC)</a:t>
                      </a:r>
                      <a:endParaRPr lang="tr-TR" sz="1600" b="1" kern="1200" noProof="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51" marR="91451" marT="45692" marB="45692">
                    <a:gradFill flip="none" rotWithShape="1">
                      <a:gsLst>
                        <a:gs pos="89350">
                          <a:schemeClr val="bg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rgbClr val="F2CECE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475279">
                <a:tc>
                  <a:txBody>
                    <a:bodyPr/>
                    <a:lstStyle/>
                    <a:p>
                      <a:pPr algn="l"/>
                      <a:r>
                        <a:rPr lang="en-GB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European Committee for Standardization</a:t>
                      </a:r>
                      <a:r>
                        <a:rPr lang="tr-TR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(CEN)</a:t>
                      </a:r>
                      <a:endParaRPr lang="tr-TR" sz="1600" b="1" noProof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1" marR="91451" marT="45692" marB="45692">
                    <a:gradFill flip="none" rotWithShape="1">
                      <a:gsLst>
                        <a:gs pos="89350">
                          <a:schemeClr val="bg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rgbClr val="F2CECE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521822">
                <a:tc>
                  <a:txBody>
                    <a:bodyPr/>
                    <a:lstStyle/>
                    <a:p>
                      <a:pPr algn="l" eaLnBrk="0" hangingPunct="0">
                        <a:lnSpc>
                          <a:spcPct val="120000"/>
                        </a:lnSpc>
                      </a:pPr>
                      <a:r>
                        <a:rPr lang="en-GB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European Committee for Electrotechnical</a:t>
                      </a:r>
                      <a:r>
                        <a:rPr lang="tr-TR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Standardization</a:t>
                      </a:r>
                      <a:r>
                        <a:rPr lang="tr-TR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b="1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(CENELEC)</a:t>
                      </a:r>
                      <a:endParaRPr lang="en-GB" sz="1600" b="1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1" marR="91451" marT="45692" marB="45692">
                    <a:gradFill flip="none" rotWithShape="1">
                      <a:gsLst>
                        <a:gs pos="89350">
                          <a:schemeClr val="bg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rgbClr val="F2CECE"/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</a:tr>
            </a:tbl>
          </a:graphicData>
        </a:graphic>
      </p:graphicFrame>
      <p:pic>
        <p:nvPicPr>
          <p:cNvPr id="11" name="rg_hi" descr="ANd9GcTacnHbnY4A647U3UD3yhLLOh5frjmKuRNYkyiwOq6ar_E4ZD4b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788" y="2518496"/>
            <a:ext cx="65405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 Button back to homepage">
            <a:hlinkClick r:id="rId5" tooltip="&quot;Back to homepage&quot;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294" y="3058927"/>
            <a:ext cx="681037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rg_hi" descr="ANd9GcTuniI1WZMgC2iqzjOpRHQciQ73lie7O9BN_IDBD1Prq-pqtsU08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937" y="3553167"/>
            <a:ext cx="56515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rg_hi" descr="ANd9GcSsmgNhhexfo_twD8_fypHz1vIhduxUShvAOh1LQ5CyMu1LqYcs1A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071" y="4034295"/>
            <a:ext cx="601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C:\Users\iovut\Desktop\SMIIC LOGOLAR\smııc6 küçük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156" y="4514075"/>
            <a:ext cx="1019175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rg_hi" descr="ANd9GcQ54l7C05b-NTVrlpDnqr-S6z447nkayg_aRenoH_m4TnwBCL6ICw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106" y="5035880"/>
            <a:ext cx="65722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rg_hi" descr="ANd9GcSNTloCZo9l93D9ZLt0m18i5cNcAz2xXi9F4pjC_8eC7wTVHKDJ1A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25" y="5510596"/>
            <a:ext cx="1044575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800" name="Slayt Numarası Yer Tutucusu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57532FF2-0B20-4C15-A7C7-DDDB1B00D1F3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17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Metin kutusu 8"/>
          <p:cNvSpPr txBox="1">
            <a:spLocks noChangeArrowheads="1"/>
          </p:cNvSpPr>
          <p:nvPr/>
        </p:nvSpPr>
        <p:spPr bwMode="auto">
          <a:xfrm>
            <a:off x="220662" y="-28195"/>
            <a:ext cx="8569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INTERNATIONAL MEMBERSHIPS (2) </a:t>
            </a:r>
            <a:endParaRPr lang="tr-TR" altLang="tr-TR" sz="2100" b="1" dirty="0">
              <a:solidFill>
                <a:srgbClr val="C00000"/>
              </a:solidFill>
            </a:endParaRPr>
          </a:p>
        </p:txBody>
      </p:sp>
      <p:sp>
        <p:nvSpPr>
          <p:cNvPr id="14" name="İçerik Yer Tutucusu 2"/>
          <p:cNvSpPr txBox="1">
            <a:spLocks/>
          </p:cNvSpPr>
          <p:nvPr/>
        </p:nvSpPr>
        <p:spPr>
          <a:xfrm>
            <a:off x="484188" y="2560638"/>
            <a:ext cx="8505825" cy="2857500"/>
          </a:xfrm>
          <a:prstGeom prst="rect">
            <a:avLst/>
          </a:prstGeom>
        </p:spPr>
        <p:txBody>
          <a:bodyPr lIns="52546" tIns="26273" rIns="52546" bIns="26273"/>
          <a:lstStyle>
            <a:lvl1pPr marL="0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50307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00613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50920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01227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51533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01840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52146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02453" indent="0" algn="ctr" defTabSz="700613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 algn="just">
              <a:buFont typeface="Arial" pitchFamily="34" charset="0"/>
              <a:buChar char="•"/>
              <a:defRPr/>
            </a:pPr>
            <a:endParaRPr lang="tr-TR" sz="1350" dirty="0">
              <a:solidFill>
                <a:schemeClr val="tx1"/>
              </a:solidFill>
            </a:endParaRPr>
          </a:p>
        </p:txBody>
      </p:sp>
      <p:graphicFrame>
        <p:nvGraphicFramePr>
          <p:cNvPr id="16" name="Tablo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179880"/>
              </p:ext>
            </p:extLst>
          </p:nvPr>
        </p:nvGraphicFramePr>
        <p:xfrm>
          <a:off x="323850" y="1494222"/>
          <a:ext cx="8362951" cy="4541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62951"/>
              </a:tblGrid>
              <a:tr h="505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noProof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ORGANIZATIONS</a:t>
                      </a:r>
                      <a:endParaRPr lang="en-GB" sz="1600" noProof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6" marR="91456" marT="45700" marB="45700">
                    <a:gradFill flip="none" rotWithShape="1">
                      <a:gsLst>
                        <a:gs pos="89350">
                          <a:schemeClr val="bg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5718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Interregional Standardization Association </a:t>
                      </a:r>
                      <a:r>
                        <a:rPr kumimoji="0" lang="tr-TR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GB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(IRSA-BASB)</a:t>
                      </a:r>
                      <a:endParaRPr lang="tr-TR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2" marR="91452" marT="45721" marB="45721" horzOverflow="overflow">
                    <a:gradFill flip="none" rotWithShape="1">
                      <a:gsLst>
                        <a:gs pos="89350">
                          <a:schemeClr val="bg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4758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International Certification Network </a:t>
                      </a:r>
                      <a:r>
                        <a:rPr lang="en-GB" sz="1600" b="1" kern="1200" noProof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GB" sz="1600" b="1" kern="1200" noProof="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IQNet</a:t>
                      </a:r>
                      <a:r>
                        <a:rPr lang="en-GB" sz="1600" b="1" kern="1200" noProof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1452" marR="91452" marT="45721" marB="45721" horzOverflow="overflow">
                    <a:gradFill flip="none" rotWithShape="1">
                      <a:gsLst>
                        <a:gs pos="89350">
                          <a:schemeClr val="bg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8213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Worldwide System for Conformity Testing and Certification of</a:t>
                      </a:r>
                      <a:endParaRPr lang="tr-TR" sz="16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1" i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Electrotechnical</a:t>
                      </a:r>
                      <a:r>
                        <a:rPr lang="en-US" sz="1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Equipment and Components</a:t>
                      </a:r>
                      <a:r>
                        <a:rPr lang="en-GB" sz="1600" b="1" i="0" kern="1200" noProof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b="1" kern="1200" noProof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(IECEE)</a:t>
                      </a:r>
                    </a:p>
                  </a:txBody>
                  <a:tcPr marL="91452" marR="91452" marT="45721" marB="45721" horzOverflow="overflow">
                    <a:gradFill flip="none" rotWithShape="1">
                      <a:gsLst>
                        <a:gs pos="89350">
                          <a:schemeClr val="bg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475844">
                <a:tc>
                  <a:txBody>
                    <a:bodyPr/>
                    <a:lstStyle/>
                    <a:p>
                      <a:pPr algn="l"/>
                      <a:r>
                        <a:rPr lang="en-GB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European Certification Schemes</a:t>
                      </a:r>
                      <a:r>
                        <a:rPr lang="tr-TR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Electrical Products</a:t>
                      </a:r>
                      <a:r>
                        <a:rPr lang="tr-TR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b="1" kern="1200" noProof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GB" sz="1600" b="1" kern="1200" noProof="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EEPCA</a:t>
                      </a:r>
                      <a:r>
                        <a:rPr lang="en-GB" sz="1600" b="1" kern="1200" noProof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 </a:t>
                      </a:r>
                    </a:p>
                  </a:txBody>
                  <a:tcPr marL="68588" marR="68588" marT="0" marB="0" horzOverflow="overflow">
                    <a:gradFill flip="none" rotWithShape="1">
                      <a:gsLst>
                        <a:gs pos="89350">
                          <a:schemeClr val="bg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5038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GB" sz="1600" b="1" noProof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Common Criteria Recognition Agreement </a:t>
                      </a:r>
                      <a:r>
                        <a:rPr lang="en-GB" sz="1600" b="1" kern="1200" noProof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(CCRA)</a:t>
                      </a:r>
                    </a:p>
                  </a:txBody>
                  <a:tcPr marL="68588" marR="68588" marT="0" marB="0" horzOverflow="overflow">
                    <a:gradFill flip="none" rotWithShape="1">
                      <a:gsLst>
                        <a:gs pos="89350">
                          <a:schemeClr val="bg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483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fr-FR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Bureau International des Containers</a:t>
                      </a:r>
                      <a:r>
                        <a:rPr lang="tr-TR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b="1" kern="1200" noProof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GB" sz="1600" b="1" kern="1200" noProof="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BIC</a:t>
                      </a:r>
                      <a:r>
                        <a:rPr lang="en-GB" sz="1600" b="1" kern="1200" noProof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8" marR="68588" marT="0" marB="0" horzOverflow="overflow">
                    <a:gradFill flip="none" rotWithShape="1">
                      <a:gsLst>
                        <a:gs pos="89350">
                          <a:schemeClr val="bg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7040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ECO Regional Institute for Standardization, Conformity Assessment, Accreditation and Metrology</a:t>
                      </a:r>
                      <a:r>
                        <a:rPr lang="tr-TR" sz="16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600" b="1" kern="1200" noProof="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(RISCAM)</a:t>
                      </a:r>
                    </a:p>
                  </a:txBody>
                  <a:tcPr marL="68588" marR="68588" marT="0" marB="0" horzOverflow="overflow">
                    <a:gradFill flip="none" rotWithShape="1">
                      <a:gsLst>
                        <a:gs pos="89350">
                          <a:schemeClr val="bg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23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</a:tr>
            </a:tbl>
          </a:graphicData>
        </a:graphic>
      </p:graphicFrame>
      <p:pic>
        <p:nvPicPr>
          <p:cNvPr id="17" name="Picture 7" descr="BAS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399" y="2055443"/>
            <a:ext cx="554037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rg_hi" descr="ANd9GcR9aKr7r0zX7yS-IgUa6s7tjkUtrva-gAi0umkqc13Tnpz-05634w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61" y="2604371"/>
            <a:ext cx="900112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rg_hi" descr="ANd9GcSGNqkmvrnh1Z36wNjA2YVI05oywTiIGIJRYppep6wZBn_MkC1-_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157" y="3146221"/>
            <a:ext cx="8509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 descr="acc_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222" y="3889967"/>
            <a:ext cx="990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0" descr="Common Criteria">
            <a:hlinkClick r:id="rId9" tooltip="&quot;Return to the Home Page&quot;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507" y="4413495"/>
            <a:ext cx="109220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8" descr="ANd9GcTBofY9vewfNnme-cusmmZ3PdBd6hKuEjLtjmHQ08GNQHAiCf-J-Q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198" y="4911054"/>
            <a:ext cx="706437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14 Metin kutusu"/>
          <p:cNvSpPr txBox="1"/>
          <p:nvPr/>
        </p:nvSpPr>
        <p:spPr>
          <a:xfrm>
            <a:off x="7663488" y="5652901"/>
            <a:ext cx="9398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tr-TR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RISCAM</a:t>
            </a:r>
          </a:p>
        </p:txBody>
      </p:sp>
      <p:sp>
        <p:nvSpPr>
          <p:cNvPr id="34848" name="Slayt Numarası Yer Tutucusu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1701D08F-2D82-4505-A771-A745DBDE5431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18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Metin kutusu 6"/>
          <p:cNvSpPr txBox="1">
            <a:spLocks noChangeArrowheads="1"/>
          </p:cNvSpPr>
          <p:nvPr/>
        </p:nvSpPr>
        <p:spPr bwMode="auto">
          <a:xfrm>
            <a:off x="343618" y="0"/>
            <a:ext cx="835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OUTLINE</a:t>
            </a:r>
          </a:p>
        </p:txBody>
      </p:sp>
      <p:graphicFrame>
        <p:nvGraphicFramePr>
          <p:cNvPr id="6" name="Diyagram 5"/>
          <p:cNvGraphicFramePr/>
          <p:nvPr>
            <p:extLst>
              <p:ext uri="{D42A27DB-BD31-4B8C-83A1-F6EECF244321}">
                <p14:modId xmlns:p14="http://schemas.microsoft.com/office/powerpoint/2010/main" val="901311290"/>
              </p:ext>
            </p:extLst>
          </p:nvPr>
        </p:nvGraphicFramePr>
        <p:xfrm>
          <a:off x="170344" y="1340768"/>
          <a:ext cx="8866152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Metin kutusu 6"/>
          <p:cNvSpPr txBox="1">
            <a:spLocks noChangeArrowheads="1"/>
          </p:cNvSpPr>
          <p:nvPr/>
        </p:nvSpPr>
        <p:spPr bwMode="auto">
          <a:xfrm>
            <a:off x="539750" y="1511300"/>
            <a:ext cx="3887788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900"/>
              </a:spcAft>
              <a:buFontTx/>
              <a:buBlip>
                <a:blip r:embed="rId8"/>
              </a:buBlip>
              <a:defRPr/>
            </a:pP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 TSE </a:t>
            </a:r>
            <a:r>
              <a:rPr lang="tr-TR" altLang="tr-TR" sz="28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In</a:t>
            </a: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altLang="tr-TR" sz="28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Brief</a:t>
            </a: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 - </a:t>
            </a:r>
            <a:r>
              <a:rPr lang="tr-TR" altLang="tr-TR" sz="28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Part</a:t>
            </a: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 1</a:t>
            </a: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900"/>
              </a:spcAft>
              <a:defRPr/>
            </a:pPr>
            <a:r>
              <a:rPr lang="tr-TR" altLang="tr-TR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Metin kutusu 7"/>
          <p:cNvSpPr txBox="1">
            <a:spLocks noChangeArrowheads="1"/>
          </p:cNvSpPr>
          <p:nvPr/>
        </p:nvSpPr>
        <p:spPr bwMode="auto">
          <a:xfrm>
            <a:off x="539750" y="5314950"/>
            <a:ext cx="4968875" cy="1651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900"/>
              </a:spcAft>
              <a:buBlip>
                <a:blip r:embed="rId8"/>
              </a:buBlip>
              <a:defRPr/>
            </a:pP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altLang="tr-TR" sz="2800" dirty="0" err="1">
                <a:solidFill>
                  <a:schemeClr val="tx1"/>
                </a:solidFill>
                <a:cs typeface="Arial" panose="020B0604020202020204" pitchFamily="34" charset="0"/>
              </a:rPr>
              <a:t>Importance</a:t>
            </a:r>
            <a:r>
              <a:rPr lang="tr-TR" altLang="tr-TR" sz="2800" dirty="0">
                <a:solidFill>
                  <a:schemeClr val="tx1"/>
                </a:solidFill>
                <a:cs typeface="Arial" panose="020B0604020202020204" pitchFamily="34" charset="0"/>
              </a:rPr>
              <a:t> of </a:t>
            </a:r>
            <a:r>
              <a:rPr lang="tr-TR" altLang="tr-TR" sz="2800" dirty="0" err="1">
                <a:solidFill>
                  <a:schemeClr val="tx1"/>
                </a:solidFill>
                <a:cs typeface="Arial" panose="020B0604020202020204" pitchFamily="34" charset="0"/>
              </a:rPr>
              <a:t>Education</a:t>
            </a:r>
            <a:r>
              <a:rPr lang="tr-TR" altLang="tr-TR" sz="2800" dirty="0">
                <a:solidFill>
                  <a:schemeClr val="tx1"/>
                </a:solidFill>
                <a:cs typeface="Arial" panose="020B0604020202020204" pitchFamily="34" charset="0"/>
              </a:rPr>
              <a:t> on </a:t>
            </a:r>
            <a:r>
              <a:rPr lang="tr-TR" altLang="tr-TR" sz="2800" dirty="0" err="1">
                <a:solidFill>
                  <a:schemeClr val="tx1"/>
                </a:solidFill>
                <a:cs typeface="Arial" panose="020B0604020202020204" pitchFamily="34" charset="0"/>
              </a:rPr>
              <a:t>Standardization</a:t>
            </a:r>
            <a:r>
              <a:rPr lang="tr-TR" altLang="tr-TR" sz="2800" dirty="0">
                <a:solidFill>
                  <a:schemeClr val="tx1"/>
                </a:solidFill>
                <a:cs typeface="Arial" panose="020B0604020202020204" pitchFamily="34" charset="0"/>
              </a:rPr>
              <a:t> - </a:t>
            </a:r>
            <a:r>
              <a:rPr lang="tr-TR" altLang="tr-TR" sz="2800" dirty="0" err="1">
                <a:solidFill>
                  <a:schemeClr val="tx1"/>
                </a:solidFill>
                <a:cs typeface="Arial" panose="020B0604020202020204" pitchFamily="34" charset="0"/>
              </a:rPr>
              <a:t>Part</a:t>
            </a:r>
            <a:r>
              <a:rPr lang="tr-TR" altLang="tr-TR" sz="2800" dirty="0">
                <a:solidFill>
                  <a:schemeClr val="tx1"/>
                </a:solidFill>
                <a:cs typeface="Arial" panose="020B0604020202020204" pitchFamily="34" charset="0"/>
              </a:rPr>
              <a:t> 2</a:t>
            </a: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900"/>
              </a:spcAft>
              <a:defRPr/>
            </a:pPr>
            <a:r>
              <a:rPr lang="tr-TR" altLang="tr-TR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36871" name="Slayt Numarası Yer Tutucusu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7F3645E7-C3DC-4499-B094-368EC0035142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19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Metin kutusu 6"/>
          <p:cNvSpPr txBox="1">
            <a:spLocks noChangeArrowheads="1"/>
          </p:cNvSpPr>
          <p:nvPr/>
        </p:nvSpPr>
        <p:spPr bwMode="auto">
          <a:xfrm>
            <a:off x="334964" y="0"/>
            <a:ext cx="835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OUTLINE</a:t>
            </a:r>
          </a:p>
        </p:txBody>
      </p:sp>
      <p:graphicFrame>
        <p:nvGraphicFramePr>
          <p:cNvPr id="6" name="Diyagram 5"/>
          <p:cNvGraphicFramePr/>
          <p:nvPr>
            <p:extLst>
              <p:ext uri="{D42A27DB-BD31-4B8C-83A1-F6EECF244321}">
                <p14:modId xmlns:p14="http://schemas.microsoft.com/office/powerpoint/2010/main" val="1209594645"/>
              </p:ext>
            </p:extLst>
          </p:nvPr>
        </p:nvGraphicFramePr>
        <p:xfrm>
          <a:off x="170344" y="1196752"/>
          <a:ext cx="8866152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Metin kutusu 6"/>
          <p:cNvSpPr txBox="1">
            <a:spLocks noChangeArrowheads="1"/>
          </p:cNvSpPr>
          <p:nvPr/>
        </p:nvSpPr>
        <p:spPr bwMode="auto">
          <a:xfrm>
            <a:off x="539750" y="1511300"/>
            <a:ext cx="3887788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900"/>
              </a:spcAft>
              <a:buFontTx/>
              <a:buBlip>
                <a:blip r:embed="rId8"/>
              </a:buBlip>
              <a:defRPr/>
            </a:pP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 TSE </a:t>
            </a:r>
            <a:r>
              <a:rPr lang="tr-TR" altLang="tr-TR" sz="28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In</a:t>
            </a: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altLang="tr-TR" sz="28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Brief</a:t>
            </a: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 - </a:t>
            </a:r>
            <a:r>
              <a:rPr lang="tr-TR" altLang="tr-TR" sz="28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Part</a:t>
            </a: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 1</a:t>
            </a: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900"/>
              </a:spcAft>
              <a:defRPr/>
            </a:pPr>
            <a:r>
              <a:rPr lang="tr-TR" altLang="tr-TR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Metin kutusu 7"/>
          <p:cNvSpPr txBox="1">
            <a:spLocks noChangeArrowheads="1"/>
          </p:cNvSpPr>
          <p:nvPr/>
        </p:nvSpPr>
        <p:spPr bwMode="auto">
          <a:xfrm>
            <a:off x="539750" y="5267685"/>
            <a:ext cx="4968875" cy="1651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900"/>
              </a:spcAft>
              <a:buFontTx/>
              <a:buBlip>
                <a:blip r:embed="rId8"/>
              </a:buBlip>
              <a:defRPr/>
            </a:pP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altLang="tr-TR" sz="28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Importance</a:t>
            </a: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 of </a:t>
            </a:r>
            <a:r>
              <a:rPr lang="tr-TR" altLang="tr-TR" sz="28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Education</a:t>
            </a: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 on </a:t>
            </a:r>
            <a:r>
              <a:rPr lang="tr-TR" altLang="tr-TR" sz="2800" dirty="0" err="1">
                <a:solidFill>
                  <a:schemeClr val="tx1"/>
                </a:solidFill>
                <a:cs typeface="Arial" panose="020B0604020202020204" pitchFamily="34" charset="0"/>
              </a:rPr>
              <a:t>Standardization</a:t>
            </a: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 - </a:t>
            </a:r>
            <a:r>
              <a:rPr lang="tr-TR" altLang="tr-TR" sz="28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Part</a:t>
            </a: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 2</a:t>
            </a: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900"/>
              </a:spcAft>
              <a:defRPr/>
            </a:pPr>
            <a:r>
              <a:rPr lang="tr-TR" altLang="tr-TR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6151" name="Slayt Numarası Yer Tutucusu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88F8ABDF-69E3-44FF-A965-C896248ACA75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8975" y="1866900"/>
            <a:ext cx="2695575" cy="2311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7" name="Slayt Numarası Yer Tutucusu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0B1121B8-8712-4E2D-9D7D-E5D3574B1D4B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20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051" name="Picture 3" descr="C:\Program Files\Microsoft Office\MEDIA\CAGCAT10\j0211949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713" y="1844675"/>
            <a:ext cx="1900237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C:\Program Files\Microsoft Office\MEDIA\CAGCAT10\j0240719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1773238"/>
            <a:ext cx="1165225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C:\Program Files\Microsoft Office\MEDIA\CAGCAT10\j0183328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50" y="3803650"/>
            <a:ext cx="1806575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C:\Program Files\Microsoft Office\MEDIA\CAGCAT10\j0297551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4495800"/>
            <a:ext cx="1193800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C:\Program Files\Microsoft Office\MEDIA\CAGCAT10\j0301252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4689475"/>
            <a:ext cx="18288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C:\Program Files\Microsoft Office\MEDIA\CAGCAT10\j0332268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75" y="4013200"/>
            <a:ext cx="16002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etin kutusu 5"/>
          <p:cNvSpPr txBox="1">
            <a:spLocks noChangeArrowheads="1"/>
          </p:cNvSpPr>
          <p:nvPr/>
        </p:nvSpPr>
        <p:spPr bwMode="auto">
          <a:xfrm>
            <a:off x="3384550" y="2133600"/>
            <a:ext cx="19240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tr-TR" altLang="tr-TR" sz="2400">
                <a:solidFill>
                  <a:schemeClr val="tx1"/>
                </a:solidFill>
              </a:rPr>
              <a:t>Clean water, food and environment</a:t>
            </a:r>
          </a:p>
        </p:txBody>
      </p:sp>
      <p:sp>
        <p:nvSpPr>
          <p:cNvPr id="21" name="Metin kutusu 20"/>
          <p:cNvSpPr txBox="1">
            <a:spLocks noChangeArrowheads="1"/>
          </p:cNvSpPr>
          <p:nvPr/>
        </p:nvSpPr>
        <p:spPr bwMode="auto">
          <a:xfrm>
            <a:off x="6843713" y="3186113"/>
            <a:ext cx="16875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tr-TR" altLang="tr-TR" sz="2400">
                <a:solidFill>
                  <a:schemeClr val="tx1"/>
                </a:solidFill>
              </a:rPr>
              <a:t>Healthcare</a:t>
            </a:r>
          </a:p>
        </p:txBody>
      </p:sp>
      <p:sp>
        <p:nvSpPr>
          <p:cNvPr id="22" name="Metin kutusu 21"/>
          <p:cNvSpPr txBox="1">
            <a:spLocks noChangeArrowheads="1"/>
          </p:cNvSpPr>
          <p:nvPr/>
        </p:nvSpPr>
        <p:spPr bwMode="auto">
          <a:xfrm>
            <a:off x="3221038" y="4522788"/>
            <a:ext cx="15843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tr-TR" altLang="tr-TR" sz="2400">
                <a:solidFill>
                  <a:schemeClr val="tx1"/>
                </a:solidFill>
              </a:rPr>
              <a:t>Education and careers</a:t>
            </a:r>
          </a:p>
        </p:txBody>
      </p:sp>
      <p:sp>
        <p:nvSpPr>
          <p:cNvPr id="23" name="Metin kutusu 22"/>
          <p:cNvSpPr txBox="1">
            <a:spLocks noChangeArrowheads="1"/>
          </p:cNvSpPr>
          <p:nvPr/>
        </p:nvSpPr>
        <p:spPr bwMode="auto">
          <a:xfrm>
            <a:off x="6447321" y="5130432"/>
            <a:ext cx="23987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tr-TR" altLang="tr-TR" sz="2400" dirty="0" err="1">
                <a:solidFill>
                  <a:schemeClr val="tx1"/>
                </a:solidFill>
              </a:rPr>
              <a:t>Communication</a:t>
            </a:r>
            <a:r>
              <a:rPr lang="tr-TR" altLang="tr-TR" sz="2400" dirty="0">
                <a:solidFill>
                  <a:schemeClr val="tx1"/>
                </a:solidFill>
              </a:rPr>
              <a:t> </a:t>
            </a:r>
            <a:r>
              <a:rPr lang="tr-TR" altLang="tr-TR" sz="2400" dirty="0" err="1">
                <a:solidFill>
                  <a:schemeClr val="tx1"/>
                </a:solidFill>
              </a:rPr>
              <a:t>and</a:t>
            </a:r>
            <a:r>
              <a:rPr lang="tr-TR" altLang="tr-TR" sz="2400" dirty="0">
                <a:solidFill>
                  <a:schemeClr val="tx1"/>
                </a:solidFill>
              </a:rPr>
              <a:t> </a:t>
            </a:r>
            <a:r>
              <a:rPr lang="tr-TR" altLang="tr-TR" sz="2400" dirty="0" err="1">
                <a:solidFill>
                  <a:schemeClr val="tx1"/>
                </a:solidFill>
              </a:rPr>
              <a:t>transportation</a:t>
            </a:r>
            <a:endParaRPr lang="tr-TR" altLang="tr-TR" sz="2400" dirty="0">
              <a:solidFill>
                <a:schemeClr val="tx1"/>
              </a:solidFill>
            </a:endParaRPr>
          </a:p>
        </p:txBody>
      </p:sp>
      <p:sp>
        <p:nvSpPr>
          <p:cNvPr id="38926" name="Metin kutusu 6"/>
          <p:cNvSpPr txBox="1">
            <a:spLocks noChangeArrowheads="1"/>
          </p:cNvSpPr>
          <p:nvPr/>
        </p:nvSpPr>
        <p:spPr bwMode="auto">
          <a:xfrm>
            <a:off x="230187" y="-27384"/>
            <a:ext cx="835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Role of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Countries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(1)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Metin kutusu 6"/>
          <p:cNvSpPr txBox="1">
            <a:spLocks noChangeArrowheads="1"/>
          </p:cNvSpPr>
          <p:nvPr/>
        </p:nvSpPr>
        <p:spPr bwMode="auto">
          <a:xfrm>
            <a:off x="340575" y="0"/>
            <a:ext cx="835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Role of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Countries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(2)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323850" y="1823784"/>
            <a:ext cx="8496622" cy="432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Well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established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infrastructure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is </a:t>
            </a: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needed</a:t>
            </a:r>
            <a:endParaRPr lang="tr-TR" sz="3200" kern="0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marL="342900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For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g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oods</a:t>
            </a:r>
            <a:r>
              <a:rPr lang="en-US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and services </a:t>
            </a: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to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be </a:t>
            </a: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accessible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3200" kern="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(</a:t>
            </a:r>
            <a:r>
              <a:rPr lang="tr-TR" sz="3200" kern="0" dirty="0" err="1">
                <a:solidFill>
                  <a:srgbClr val="FF0000"/>
                </a:solidFill>
                <a:latin typeface="Arial"/>
                <a:ea typeface="+mn-ea"/>
                <a:cs typeface="Arial"/>
              </a:rPr>
              <a:t>education</a:t>
            </a:r>
            <a:r>
              <a:rPr lang="tr-TR" sz="3200" kern="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)</a:t>
            </a:r>
          </a:p>
          <a:p>
            <a:pPr marL="342900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Named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as «</a:t>
            </a: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quality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infrastructure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»:</a:t>
            </a:r>
          </a:p>
          <a:p>
            <a:pPr lvl="1" defTabSz="914400">
              <a:spcBef>
                <a:spcPct val="20000"/>
              </a:spcBef>
              <a:buClr>
                <a:srgbClr val="9999CC"/>
              </a:buClr>
              <a:buSzPct val="80000"/>
              <a:buFont typeface="Wingdings" pitchFamily="2" charset="2"/>
              <a:buChar char="¨"/>
              <a:defRPr/>
            </a:pPr>
            <a:r>
              <a:rPr lang="tr-TR" sz="2800" kern="0" dirty="0" err="1">
                <a:solidFill>
                  <a:srgbClr val="FF0000"/>
                </a:solidFill>
                <a:latin typeface="Arial"/>
                <a:cs typeface="Arial"/>
              </a:rPr>
              <a:t>Standardization</a:t>
            </a:r>
            <a:endParaRPr lang="tr-TR" sz="2800" kern="0" dirty="0">
              <a:solidFill>
                <a:srgbClr val="FF0000"/>
              </a:solidFill>
              <a:latin typeface="Arial"/>
              <a:cs typeface="Arial"/>
            </a:endParaRPr>
          </a:p>
          <a:p>
            <a:pPr lvl="1" defTabSz="914400">
              <a:spcBef>
                <a:spcPct val="20000"/>
              </a:spcBef>
              <a:buClr>
                <a:srgbClr val="9999CC"/>
              </a:buClr>
              <a:buSzPct val="80000"/>
              <a:buFont typeface="Wingdings" pitchFamily="2" charset="2"/>
              <a:buChar char="¨"/>
              <a:defRPr/>
            </a:pPr>
            <a:r>
              <a:rPr lang="tr-TR" sz="2800" kern="0" dirty="0" err="1">
                <a:solidFill>
                  <a:srgbClr val="000000"/>
                </a:solidFill>
                <a:latin typeface="Arial"/>
                <a:cs typeface="Arial"/>
              </a:rPr>
              <a:t>Metrology</a:t>
            </a:r>
            <a:endParaRPr lang="tr-TR" sz="28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lvl="1" defTabSz="914400">
              <a:spcBef>
                <a:spcPct val="20000"/>
              </a:spcBef>
              <a:buClr>
                <a:srgbClr val="9999CC"/>
              </a:buClr>
              <a:buSzPct val="80000"/>
              <a:buFont typeface="Wingdings" pitchFamily="2" charset="2"/>
              <a:buChar char="¨"/>
              <a:defRPr/>
            </a:pPr>
            <a:r>
              <a:rPr lang="tr-TR" sz="2800" kern="0" dirty="0" err="1">
                <a:solidFill>
                  <a:srgbClr val="000000"/>
                </a:solidFill>
                <a:latin typeface="Arial"/>
                <a:cs typeface="Arial"/>
              </a:rPr>
              <a:t>Conformity</a:t>
            </a:r>
            <a:r>
              <a:rPr lang="tr-TR" sz="2800" kern="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tr-TR" sz="2800" kern="0" dirty="0" err="1">
                <a:solidFill>
                  <a:srgbClr val="000000"/>
                </a:solidFill>
                <a:latin typeface="Arial"/>
                <a:cs typeface="Arial"/>
              </a:rPr>
              <a:t>Assessment</a:t>
            </a:r>
            <a:endParaRPr lang="tr-TR" sz="2800" kern="0" dirty="0">
              <a:solidFill>
                <a:srgbClr val="000000"/>
              </a:solidFill>
              <a:latin typeface="Arial"/>
              <a:cs typeface="Arial"/>
            </a:endParaRPr>
          </a:p>
          <a:p>
            <a:pPr lvl="1" defTabSz="914400">
              <a:spcBef>
                <a:spcPct val="20000"/>
              </a:spcBef>
              <a:buClr>
                <a:srgbClr val="9999CC"/>
              </a:buClr>
              <a:buSzPct val="80000"/>
              <a:buFont typeface="Wingdings" pitchFamily="2" charset="2"/>
              <a:buChar char="¨"/>
              <a:defRPr/>
            </a:pPr>
            <a:r>
              <a:rPr lang="tr-TR" sz="2800" kern="0" dirty="0" err="1">
                <a:solidFill>
                  <a:srgbClr val="000000"/>
                </a:solidFill>
                <a:latin typeface="Arial"/>
                <a:cs typeface="Arial"/>
              </a:rPr>
              <a:t>Accreditation</a:t>
            </a:r>
            <a:endParaRPr lang="tr-TR" sz="2800" kern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9941" name="Slayt Numarası Yer Tutucusu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B451315-C002-4167-95C0-657E47A57256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21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Metin kutusu 6"/>
          <p:cNvSpPr txBox="1">
            <a:spLocks noChangeArrowheads="1"/>
          </p:cNvSpPr>
          <p:nvPr/>
        </p:nvSpPr>
        <p:spPr bwMode="auto">
          <a:xfrm>
            <a:off x="334964" y="0"/>
            <a:ext cx="835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Role of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Countries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(3)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719138" y="1784513"/>
            <a:ext cx="8101334" cy="456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What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is </a:t>
            </a: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Standardization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?</a:t>
            </a:r>
          </a:p>
          <a:p>
            <a:pPr marL="342900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Why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important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?</a:t>
            </a:r>
          </a:p>
          <a:p>
            <a:pPr marL="342900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Some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serious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initiatives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have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been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launched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to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raise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3200" kern="0" dirty="0" err="1">
                <a:solidFill>
                  <a:srgbClr val="FF0000"/>
                </a:solidFill>
                <a:latin typeface="Arial"/>
                <a:ea typeface="+mn-ea"/>
                <a:cs typeface="Arial"/>
              </a:rPr>
              <a:t>standardization</a:t>
            </a:r>
            <a:r>
              <a:rPr lang="tr-TR" sz="3200" kern="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3200" kern="0" dirty="0" err="1">
                <a:solidFill>
                  <a:srgbClr val="FF0000"/>
                </a:solidFill>
                <a:latin typeface="Arial"/>
                <a:ea typeface="+mn-ea"/>
                <a:cs typeface="Arial"/>
              </a:rPr>
              <a:t>consciousness</a:t>
            </a:r>
            <a:r>
              <a:rPr lang="tr-TR" sz="3200" kern="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.</a:t>
            </a:r>
            <a:endParaRPr lang="tr-TR" sz="2800" kern="0" dirty="0">
              <a:solidFill>
                <a:schemeClr val="tx1"/>
              </a:solidFill>
              <a:latin typeface="Arial"/>
              <a:cs typeface="Arial"/>
            </a:endParaRPr>
          </a:p>
          <a:p>
            <a:pPr marL="342900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tr-TR" sz="2800" kern="0" dirty="0" err="1">
                <a:solidFill>
                  <a:schemeClr val="tx1"/>
                </a:solidFill>
                <a:latin typeface="Arial"/>
                <a:ea typeface="+mn-ea"/>
                <a:cs typeface="Arial"/>
              </a:rPr>
              <a:t>Establishment</a:t>
            </a:r>
            <a:r>
              <a:rPr lang="tr-TR" sz="2800" kern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 of it in </a:t>
            </a:r>
            <a:r>
              <a:rPr lang="tr-TR" sz="2800" kern="0" dirty="0" err="1">
                <a:solidFill>
                  <a:schemeClr val="tx1"/>
                </a:solidFill>
                <a:latin typeface="Arial"/>
                <a:ea typeface="+mn-ea"/>
                <a:cs typeface="Arial"/>
              </a:rPr>
              <a:t>all</a:t>
            </a:r>
            <a:r>
              <a:rPr lang="tr-TR" sz="2800" kern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2800" kern="0" dirty="0" err="1">
                <a:solidFill>
                  <a:schemeClr val="tx1"/>
                </a:solidFill>
                <a:latin typeface="Arial"/>
                <a:ea typeface="+mn-ea"/>
                <a:cs typeface="Arial"/>
              </a:rPr>
              <a:t>interested</a:t>
            </a:r>
            <a:r>
              <a:rPr lang="tr-TR" sz="2800" kern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2800" kern="0" dirty="0" err="1">
                <a:solidFill>
                  <a:schemeClr val="tx1"/>
                </a:solidFill>
                <a:latin typeface="Arial"/>
                <a:ea typeface="+mn-ea"/>
                <a:cs typeface="Arial"/>
              </a:rPr>
              <a:t>parties</a:t>
            </a:r>
            <a:r>
              <a:rPr lang="tr-TR" sz="2800" kern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2800" kern="0" dirty="0" err="1">
                <a:solidFill>
                  <a:schemeClr val="tx1"/>
                </a:solidFill>
                <a:latin typeface="Arial"/>
                <a:ea typeface="+mn-ea"/>
                <a:cs typeface="Arial"/>
              </a:rPr>
              <a:t>and</a:t>
            </a:r>
            <a:r>
              <a:rPr lang="tr-TR" sz="2800" kern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2800" kern="0" dirty="0" err="1">
                <a:solidFill>
                  <a:schemeClr val="tx1"/>
                </a:solidFill>
                <a:latin typeface="Arial"/>
                <a:ea typeface="+mn-ea"/>
                <a:cs typeface="Arial"/>
              </a:rPr>
              <a:t>formation</a:t>
            </a:r>
            <a:r>
              <a:rPr lang="tr-TR" sz="2800" kern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 of </a:t>
            </a:r>
            <a:r>
              <a:rPr lang="tr-TR" sz="2800" kern="0" dirty="0" err="1">
                <a:solidFill>
                  <a:schemeClr val="tx1"/>
                </a:solidFill>
                <a:latin typeface="Arial"/>
                <a:ea typeface="+mn-ea"/>
                <a:cs typeface="Arial"/>
              </a:rPr>
              <a:t>awareness</a:t>
            </a:r>
            <a:r>
              <a:rPr lang="tr-TR" sz="2800" kern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 in </a:t>
            </a:r>
            <a:r>
              <a:rPr lang="tr-TR" sz="2800" kern="0" dirty="0" err="1">
                <a:solidFill>
                  <a:schemeClr val="tx1"/>
                </a:solidFill>
                <a:latin typeface="Arial"/>
                <a:ea typeface="+mn-ea"/>
                <a:cs typeface="Arial"/>
              </a:rPr>
              <a:t>national</a:t>
            </a:r>
            <a:r>
              <a:rPr lang="tr-TR" sz="2800" kern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, </a:t>
            </a:r>
            <a:r>
              <a:rPr lang="tr-TR" sz="2800" kern="0" dirty="0" err="1">
                <a:solidFill>
                  <a:schemeClr val="tx1"/>
                </a:solidFill>
                <a:latin typeface="Arial"/>
                <a:ea typeface="+mn-ea"/>
                <a:cs typeface="Arial"/>
              </a:rPr>
              <a:t>regional</a:t>
            </a:r>
            <a:r>
              <a:rPr lang="tr-TR" sz="2800" kern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2800" kern="0" dirty="0" err="1">
                <a:solidFill>
                  <a:schemeClr val="tx1"/>
                </a:solidFill>
                <a:latin typeface="Arial"/>
                <a:ea typeface="+mn-ea"/>
                <a:cs typeface="Arial"/>
              </a:rPr>
              <a:t>and</a:t>
            </a:r>
            <a:r>
              <a:rPr lang="tr-TR" sz="2800" kern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2800" kern="0" dirty="0" err="1">
                <a:solidFill>
                  <a:schemeClr val="tx1"/>
                </a:solidFill>
                <a:latin typeface="Arial"/>
                <a:ea typeface="+mn-ea"/>
                <a:cs typeface="Arial"/>
              </a:rPr>
              <a:t>international</a:t>
            </a:r>
            <a:r>
              <a:rPr lang="tr-TR" sz="2800" kern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2800" kern="0" dirty="0" err="1">
                <a:solidFill>
                  <a:schemeClr val="tx1"/>
                </a:solidFill>
                <a:latin typeface="Arial"/>
                <a:ea typeface="+mn-ea"/>
                <a:cs typeface="Arial"/>
              </a:rPr>
              <a:t>standardization</a:t>
            </a:r>
            <a:r>
              <a:rPr lang="tr-TR" sz="2800" kern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2800" kern="0" dirty="0" err="1">
                <a:solidFill>
                  <a:schemeClr val="tx1"/>
                </a:solidFill>
                <a:latin typeface="Arial"/>
                <a:ea typeface="+mn-ea"/>
                <a:cs typeface="Arial"/>
              </a:rPr>
              <a:t>studies</a:t>
            </a:r>
            <a:r>
              <a:rPr lang="tr-TR" sz="2800" kern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 can </a:t>
            </a:r>
            <a:r>
              <a:rPr lang="tr-TR" sz="2800" kern="0" dirty="0" err="1">
                <a:solidFill>
                  <a:schemeClr val="tx1"/>
                </a:solidFill>
                <a:latin typeface="Arial"/>
                <a:ea typeface="+mn-ea"/>
                <a:cs typeface="Arial"/>
              </a:rPr>
              <a:t>only</a:t>
            </a:r>
            <a:r>
              <a:rPr lang="tr-TR" sz="2800" kern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 be </a:t>
            </a:r>
            <a:r>
              <a:rPr lang="tr-TR" sz="2800" kern="0" dirty="0" err="1">
                <a:solidFill>
                  <a:schemeClr val="tx1"/>
                </a:solidFill>
                <a:latin typeface="Arial"/>
                <a:ea typeface="+mn-ea"/>
                <a:cs typeface="Arial"/>
              </a:rPr>
              <a:t>achieved</a:t>
            </a:r>
            <a:r>
              <a:rPr lang="tr-TR" sz="2800" kern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2800" kern="0" dirty="0" err="1">
                <a:solidFill>
                  <a:schemeClr val="tx1"/>
                </a:solidFill>
                <a:latin typeface="Arial"/>
                <a:ea typeface="+mn-ea"/>
                <a:cs typeface="Arial"/>
              </a:rPr>
              <a:t>thru</a:t>
            </a:r>
            <a:r>
              <a:rPr lang="tr-TR" sz="2800" kern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2800" kern="0" dirty="0" err="1">
                <a:solidFill>
                  <a:srgbClr val="FF0000"/>
                </a:solidFill>
                <a:latin typeface="Arial"/>
                <a:ea typeface="+mn-ea"/>
                <a:cs typeface="Arial"/>
              </a:rPr>
              <a:t>education</a:t>
            </a:r>
            <a:r>
              <a:rPr lang="tr-TR" sz="2800" kern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.</a:t>
            </a:r>
            <a:endParaRPr lang="tr-TR" sz="3200" kern="0" dirty="0">
              <a:solidFill>
                <a:srgbClr val="FF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0965" name="Slayt Numarası Yer Tutucusu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768EF608-D0C0-46B5-8AE7-0F0EFCC64E86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22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Metin kutusu 6"/>
          <p:cNvSpPr txBox="1">
            <a:spLocks noChangeArrowheads="1"/>
          </p:cNvSpPr>
          <p:nvPr/>
        </p:nvSpPr>
        <p:spPr bwMode="auto">
          <a:xfrm>
            <a:off x="323850" y="17309"/>
            <a:ext cx="835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Role of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Countries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(4)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827584" y="1988840"/>
            <a:ext cx="7848104" cy="3638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Standardization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is </a:t>
            </a: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voluntary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by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its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nature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and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so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is </a:t>
            </a: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the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participation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.</a:t>
            </a:r>
          </a:p>
          <a:p>
            <a:pPr marL="342900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It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is of </a:t>
            </a: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great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importance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for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every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actor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within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the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chain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of </a:t>
            </a: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standards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makers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and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users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to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create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awareness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and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make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contribution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to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the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standardization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3200" kern="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development</a:t>
            </a:r>
            <a:r>
              <a:rPr lang="tr-TR" sz="3200" kern="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.</a:t>
            </a:r>
          </a:p>
        </p:txBody>
      </p:sp>
      <p:sp>
        <p:nvSpPr>
          <p:cNvPr id="41989" name="Slayt Numarası Yer Tutucusu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553803B4-E8A1-4FC0-ACB1-FD218962D43C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23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Metin kutusu 6"/>
          <p:cNvSpPr txBox="1">
            <a:spLocks noChangeArrowheads="1"/>
          </p:cNvSpPr>
          <p:nvPr/>
        </p:nvSpPr>
        <p:spPr bwMode="auto">
          <a:xfrm>
            <a:off x="168126" y="-5798"/>
            <a:ext cx="835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Role of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Countries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tr-TR" altLang="tr-TR" sz="3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(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5</a:t>
            </a:r>
            <a:r>
              <a:rPr lang="tr-TR" altLang="tr-TR" sz="3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) 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– </a:t>
            </a:r>
            <a:r>
              <a:rPr lang="tr-TR" altLang="tr-TR" sz="28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Who</a:t>
            </a:r>
            <a:r>
              <a:rPr lang="tr-TR" altLang="tr-TR" sz="28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tr-TR" altLang="tr-TR" sz="28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are</a:t>
            </a:r>
            <a:r>
              <a:rPr lang="tr-TR" altLang="tr-TR" sz="28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tr-TR" altLang="tr-TR" sz="28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the</a:t>
            </a:r>
            <a:r>
              <a:rPr lang="tr-TR" altLang="tr-TR" sz="28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tr-TR" altLang="tr-TR" sz="28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Stakeholders</a:t>
            </a:r>
            <a:r>
              <a:rPr lang="tr-TR" altLang="tr-TR" sz="2800" b="1" dirty="0">
                <a:solidFill>
                  <a:srgbClr val="C00000"/>
                </a:solidFill>
                <a:latin typeface="Calibri" panose="020F0502020204030204" pitchFamily="34" charset="0"/>
              </a:rPr>
              <a:t>?</a:t>
            </a:r>
          </a:p>
        </p:txBody>
      </p:sp>
      <p:sp>
        <p:nvSpPr>
          <p:cNvPr id="49156" name="Slayt Numarası Yer Tutucusu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ED1EB193-64B9-4046-9631-A4A80FE6A532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24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9157" name="AutoShape 32"/>
          <p:cNvSpPr>
            <a:spLocks noChangeAspect="1" noChangeArrowheads="1"/>
          </p:cNvSpPr>
          <p:nvPr/>
        </p:nvSpPr>
        <p:spPr bwMode="auto">
          <a:xfrm>
            <a:off x="571500" y="1428750"/>
            <a:ext cx="7924800" cy="453866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</a:pPr>
            <a:endParaRPr lang="tr-TR" altLang="tr-TR" sz="3200">
              <a:latin typeface="Tahoma" panose="020B0604030504040204" pitchFamily="34" charset="0"/>
            </a:endParaRPr>
          </a:p>
        </p:txBody>
      </p:sp>
      <p:sp>
        <p:nvSpPr>
          <p:cNvPr id="8" name="Oval 33"/>
          <p:cNvSpPr>
            <a:spLocks noChangeArrowheads="1"/>
          </p:cNvSpPr>
          <p:nvPr/>
        </p:nvSpPr>
        <p:spPr bwMode="auto">
          <a:xfrm>
            <a:off x="1143000" y="2714625"/>
            <a:ext cx="1568450" cy="795338"/>
          </a:xfrm>
          <a:prstGeom prst="ellipse">
            <a:avLst/>
          </a:prstGeom>
          <a:solidFill>
            <a:schemeClr val="accent5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tr-TR" dirty="0">
                <a:solidFill>
                  <a:schemeClr val="tx1"/>
                </a:solidFill>
                <a:cs typeface="Arial" pitchFamily="34" charset="0"/>
              </a:rPr>
              <a:t>Industry</a:t>
            </a: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9" name="Oval 34"/>
          <p:cNvSpPr>
            <a:spLocks noChangeArrowheads="1"/>
          </p:cNvSpPr>
          <p:nvPr/>
        </p:nvSpPr>
        <p:spPr bwMode="auto">
          <a:xfrm>
            <a:off x="3143250" y="2643188"/>
            <a:ext cx="1252538" cy="720725"/>
          </a:xfrm>
          <a:prstGeom prst="ellipse">
            <a:avLst/>
          </a:prstGeom>
          <a:solidFill>
            <a:schemeClr val="accent5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tr-TR" dirty="0">
                <a:solidFill>
                  <a:schemeClr val="tx1"/>
                </a:solidFill>
                <a:cs typeface="Arial" pitchFamily="34" charset="0"/>
              </a:rPr>
              <a:t>SMEs</a:t>
            </a: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0" name="Oval 35"/>
          <p:cNvSpPr>
            <a:spLocks noChangeArrowheads="1"/>
          </p:cNvSpPr>
          <p:nvPr/>
        </p:nvSpPr>
        <p:spPr bwMode="auto">
          <a:xfrm>
            <a:off x="4786313" y="2643188"/>
            <a:ext cx="1109662" cy="650875"/>
          </a:xfrm>
          <a:prstGeom prst="ellipse">
            <a:avLst/>
          </a:prstGeom>
          <a:solidFill>
            <a:schemeClr val="accent5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tr-TR" dirty="0">
                <a:solidFill>
                  <a:schemeClr val="tx1"/>
                </a:solidFill>
                <a:cs typeface="Arial" pitchFamily="34" charset="0"/>
              </a:rPr>
              <a:t>GOs</a:t>
            </a: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1" name="Oval 36"/>
          <p:cNvSpPr>
            <a:spLocks noChangeArrowheads="1"/>
          </p:cNvSpPr>
          <p:nvPr/>
        </p:nvSpPr>
        <p:spPr bwMode="auto">
          <a:xfrm>
            <a:off x="5929313" y="3071813"/>
            <a:ext cx="1792287" cy="866775"/>
          </a:xfrm>
          <a:prstGeom prst="ellipse">
            <a:avLst/>
          </a:prstGeom>
          <a:solidFill>
            <a:schemeClr val="accent5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tr-TR" sz="1400" dirty="0">
                <a:solidFill>
                  <a:schemeClr val="tx1"/>
                </a:solidFill>
                <a:cs typeface="Arial" pitchFamily="34" charset="0"/>
              </a:rPr>
              <a:t>Chamber of Commerce</a:t>
            </a:r>
            <a:endParaRPr lang="en-US" sz="14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2" name="Oval 37"/>
          <p:cNvSpPr>
            <a:spLocks noChangeArrowheads="1"/>
          </p:cNvSpPr>
          <p:nvPr/>
        </p:nvSpPr>
        <p:spPr bwMode="auto">
          <a:xfrm>
            <a:off x="1071563" y="3929063"/>
            <a:ext cx="1752600" cy="917575"/>
          </a:xfrm>
          <a:prstGeom prst="ellipse">
            <a:avLst/>
          </a:prstGeom>
          <a:solidFill>
            <a:schemeClr val="accent5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tr-TR" dirty="0">
                <a:solidFill>
                  <a:schemeClr val="tx1"/>
                </a:solidFill>
                <a:cs typeface="Arial" pitchFamily="34" charset="0"/>
              </a:rPr>
              <a:t>Consumer</a:t>
            </a: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48139" name="Rectangle 39"/>
          <p:cNvSpPr>
            <a:spLocks noChangeArrowheads="1"/>
          </p:cNvSpPr>
          <p:nvPr/>
        </p:nvSpPr>
        <p:spPr bwMode="auto">
          <a:xfrm>
            <a:off x="3429000" y="4000500"/>
            <a:ext cx="2060575" cy="57150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tr-TR" sz="1400" b="1">
                <a:solidFill>
                  <a:schemeClr val="tx1"/>
                </a:solidFill>
              </a:rPr>
              <a:t>STANDARD</a:t>
            </a:r>
            <a:r>
              <a:rPr lang="tr-TR" altLang="tr-TR" sz="1400" b="1">
                <a:solidFill>
                  <a:schemeClr val="tx1"/>
                </a:solidFill>
              </a:rPr>
              <a:t>I</a:t>
            </a:r>
            <a:r>
              <a:rPr lang="en-US" altLang="tr-TR" sz="1400" b="1">
                <a:solidFill>
                  <a:schemeClr val="tx1"/>
                </a:solidFill>
              </a:rPr>
              <a:t>ZA</a:t>
            </a:r>
            <a:r>
              <a:rPr lang="tr-TR" altLang="tr-TR" sz="1400" b="1">
                <a:solidFill>
                  <a:schemeClr val="tx1"/>
                </a:solidFill>
              </a:rPr>
              <a:t>TIO</a:t>
            </a:r>
            <a:r>
              <a:rPr lang="en-US" altLang="tr-TR" sz="1400" b="1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15" name="Oval 40"/>
          <p:cNvSpPr>
            <a:spLocks noChangeArrowheads="1"/>
          </p:cNvSpPr>
          <p:nvPr/>
        </p:nvSpPr>
        <p:spPr bwMode="auto">
          <a:xfrm>
            <a:off x="4876800" y="5068888"/>
            <a:ext cx="1427163" cy="722312"/>
          </a:xfrm>
          <a:prstGeom prst="ellipse">
            <a:avLst/>
          </a:prstGeom>
          <a:solidFill>
            <a:schemeClr val="accent5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tr-TR" dirty="0">
                <a:solidFill>
                  <a:schemeClr val="tx1"/>
                </a:solidFill>
                <a:cs typeface="Arial" pitchFamily="34" charset="0"/>
              </a:rPr>
              <a:t>NGOs</a:t>
            </a:r>
            <a:endParaRPr lang="en-US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6" name="Oval 41"/>
          <p:cNvSpPr>
            <a:spLocks noChangeArrowheads="1"/>
          </p:cNvSpPr>
          <p:nvPr/>
        </p:nvSpPr>
        <p:spPr bwMode="auto">
          <a:xfrm>
            <a:off x="6215063" y="4143375"/>
            <a:ext cx="1428750" cy="714375"/>
          </a:xfrm>
          <a:prstGeom prst="ellipse">
            <a:avLst/>
          </a:prstGeom>
          <a:solidFill>
            <a:schemeClr val="accent5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tr-TR" sz="1400" dirty="0">
                <a:solidFill>
                  <a:schemeClr val="tx1"/>
                </a:solidFill>
                <a:cs typeface="Arial" pitchFamily="34" charset="0"/>
              </a:rPr>
              <a:t>Private sector</a:t>
            </a:r>
            <a:endParaRPr lang="en-US" sz="14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48142" name="Line 43"/>
          <p:cNvSpPr>
            <a:spLocks noChangeShapeType="1"/>
          </p:cNvSpPr>
          <p:nvPr/>
        </p:nvSpPr>
        <p:spPr bwMode="auto">
          <a:xfrm flipH="1" flipV="1">
            <a:off x="4876800" y="4648200"/>
            <a:ext cx="317500" cy="4206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48143" name="Line 44"/>
          <p:cNvSpPr>
            <a:spLocks noChangeShapeType="1"/>
          </p:cNvSpPr>
          <p:nvPr/>
        </p:nvSpPr>
        <p:spPr bwMode="auto">
          <a:xfrm flipH="1">
            <a:off x="5643563" y="4500563"/>
            <a:ext cx="4746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48144" name="Line 45"/>
          <p:cNvSpPr>
            <a:spLocks noChangeShapeType="1"/>
          </p:cNvSpPr>
          <p:nvPr/>
        </p:nvSpPr>
        <p:spPr bwMode="auto">
          <a:xfrm flipH="1">
            <a:off x="5605463" y="3652838"/>
            <a:ext cx="317500" cy="2873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48145" name="Line 46"/>
          <p:cNvSpPr>
            <a:spLocks noChangeShapeType="1"/>
          </p:cNvSpPr>
          <p:nvPr/>
        </p:nvSpPr>
        <p:spPr bwMode="auto">
          <a:xfrm flipH="1">
            <a:off x="4972050" y="3357563"/>
            <a:ext cx="100013" cy="5826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48146" name="Line 47"/>
          <p:cNvSpPr>
            <a:spLocks noChangeShapeType="1"/>
          </p:cNvSpPr>
          <p:nvPr/>
        </p:nvSpPr>
        <p:spPr bwMode="auto">
          <a:xfrm>
            <a:off x="3929063" y="3429000"/>
            <a:ext cx="90487" cy="511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48147" name="Line 48"/>
          <p:cNvSpPr>
            <a:spLocks noChangeShapeType="1"/>
          </p:cNvSpPr>
          <p:nvPr/>
        </p:nvSpPr>
        <p:spPr bwMode="auto">
          <a:xfrm>
            <a:off x="2714625" y="3357563"/>
            <a:ext cx="671513" cy="5826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23" name="Rectangle 49"/>
          <p:cNvSpPr>
            <a:spLocks noChangeArrowheads="1"/>
          </p:cNvSpPr>
          <p:nvPr/>
        </p:nvSpPr>
        <p:spPr bwMode="auto">
          <a:xfrm>
            <a:off x="642938" y="1571625"/>
            <a:ext cx="7643812" cy="77787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tr-TR" sz="2400" b="1" dirty="0">
                <a:solidFill>
                  <a:srgbClr val="FF0000"/>
                </a:solidFill>
                <a:latin typeface="+mn-lt"/>
                <a:cs typeface="Arial" pitchFamily="34" charset="0"/>
              </a:rPr>
              <a:t>Consensus on standardization can only be achieved by the contribution of all stakeholders</a:t>
            </a:r>
            <a:endParaRPr lang="en-US" sz="2400" b="1" dirty="0">
              <a:solidFill>
                <a:srgbClr val="FF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24" name="Oval 50"/>
          <p:cNvSpPr>
            <a:spLocks noChangeArrowheads="1"/>
          </p:cNvSpPr>
          <p:nvPr/>
        </p:nvSpPr>
        <p:spPr bwMode="auto">
          <a:xfrm>
            <a:off x="2428875" y="5000625"/>
            <a:ext cx="1857375" cy="865188"/>
          </a:xfrm>
          <a:prstGeom prst="ellipse">
            <a:avLst/>
          </a:prstGeom>
          <a:solidFill>
            <a:schemeClr val="accent5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tr-TR" sz="1400" dirty="0">
                <a:solidFill>
                  <a:schemeClr val="tx1"/>
                </a:solidFill>
                <a:cs typeface="Arial" pitchFamily="34" charset="0"/>
              </a:rPr>
              <a:t>R &amp; D </a:t>
            </a:r>
            <a:r>
              <a:rPr lang="tr-TR" sz="1400" dirty="0" err="1">
                <a:solidFill>
                  <a:schemeClr val="tx1"/>
                </a:solidFill>
                <a:cs typeface="Arial" pitchFamily="34" charset="0"/>
              </a:rPr>
              <a:t>Org.s</a:t>
            </a:r>
            <a:r>
              <a:rPr lang="tr-TR" sz="1400" dirty="0">
                <a:solidFill>
                  <a:schemeClr val="tx1"/>
                </a:solidFill>
                <a:cs typeface="Arial" pitchFamily="34" charset="0"/>
              </a:rPr>
              <a:t>,</a:t>
            </a:r>
          </a:p>
          <a:p>
            <a:pPr>
              <a:defRPr/>
            </a:pPr>
            <a:r>
              <a:rPr lang="tr-TR" sz="1400" dirty="0" err="1">
                <a:solidFill>
                  <a:schemeClr val="tx1"/>
                </a:solidFill>
                <a:latin typeface="Tahoma" pitchFamily="34" charset="0"/>
                <a:cs typeface="Arial" pitchFamily="34" charset="0"/>
              </a:rPr>
              <a:t>Universities</a:t>
            </a:r>
            <a:endParaRPr lang="en-US" dirty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48150" name="Line 51"/>
          <p:cNvSpPr>
            <a:spLocks noChangeShapeType="1"/>
          </p:cNvSpPr>
          <p:nvPr/>
        </p:nvSpPr>
        <p:spPr bwMode="auto">
          <a:xfrm flipV="1">
            <a:off x="3657600" y="4662488"/>
            <a:ext cx="106363" cy="2905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48151" name="Line 52"/>
          <p:cNvSpPr>
            <a:spLocks noChangeShapeType="1"/>
          </p:cNvSpPr>
          <p:nvPr/>
        </p:nvSpPr>
        <p:spPr bwMode="auto">
          <a:xfrm>
            <a:off x="2911475" y="4373563"/>
            <a:ext cx="31591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2982279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8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8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8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8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8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8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8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8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8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8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8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48139" grpId="0" animBg="1"/>
      <p:bldP spid="15" grpId="0" animBg="1"/>
      <p:bldP spid="16" grpId="0" animBg="1"/>
      <p:bldP spid="48142" grpId="0" animBg="1"/>
      <p:bldP spid="48143" grpId="0" animBg="1"/>
      <p:bldP spid="48144" grpId="0" animBg="1"/>
      <p:bldP spid="48145" grpId="0" animBg="1"/>
      <p:bldP spid="48146" grpId="0" animBg="1"/>
      <p:bldP spid="48147" grpId="0" animBg="1"/>
      <p:bldP spid="23" grpId="0" animBg="1"/>
      <p:bldP spid="24" grpId="0" animBg="1"/>
      <p:bldP spid="48150" grpId="0" animBg="1"/>
      <p:bldP spid="4815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Metin kutusu 6"/>
          <p:cNvSpPr txBox="1">
            <a:spLocks noChangeArrowheads="1"/>
          </p:cNvSpPr>
          <p:nvPr/>
        </p:nvSpPr>
        <p:spPr bwMode="auto">
          <a:xfrm>
            <a:off x="334964" y="0"/>
            <a:ext cx="835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Role of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Countries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(6)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755576" y="1891779"/>
            <a:ext cx="8173342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2800" dirty="0">
                <a:solidFill>
                  <a:schemeClr val="tx1"/>
                </a:solidFill>
              </a:rPr>
              <a:t>Why to develop </a:t>
            </a:r>
            <a:r>
              <a:rPr lang="en-US" sz="2800" dirty="0">
                <a:solidFill>
                  <a:srgbClr val="FF0000"/>
                </a:solidFill>
              </a:rPr>
              <a:t>standardization consciousness</a:t>
            </a:r>
            <a:r>
              <a:rPr lang="en-US" sz="2800" dirty="0">
                <a:solidFill>
                  <a:schemeClr val="tx1"/>
                </a:solidFill>
              </a:rPr>
              <a:t>?</a:t>
            </a:r>
            <a:endParaRPr lang="tr-TR" sz="2800" dirty="0">
              <a:solidFill>
                <a:schemeClr val="tx1"/>
              </a:solidFill>
            </a:endParaRPr>
          </a:p>
          <a:p>
            <a:pPr marL="342900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2800" dirty="0">
                <a:solidFill>
                  <a:schemeClr val="tx1"/>
                </a:solidFill>
              </a:rPr>
              <a:t>No industrial product occurs spontaneously, emerging as one’s dream, design, work and effort and is ultimately driven to market.</a:t>
            </a:r>
            <a:endParaRPr lang="tr-TR" sz="2800" dirty="0">
              <a:solidFill>
                <a:schemeClr val="tx1"/>
              </a:solidFill>
            </a:endParaRPr>
          </a:p>
          <a:p>
            <a:pPr marL="342900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2800" u="sng" dirty="0">
                <a:solidFill>
                  <a:schemeClr val="tx1"/>
                </a:solidFill>
              </a:rPr>
              <a:t>A product has not a value if there is no consumer.</a:t>
            </a:r>
            <a:r>
              <a:rPr lang="tr-TR" sz="2800" dirty="0">
                <a:solidFill>
                  <a:schemeClr val="tx1"/>
                </a:solidFill>
              </a:rPr>
              <a:t> </a:t>
            </a:r>
          </a:p>
          <a:p>
            <a:pPr marL="342900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tr-TR" sz="2800" dirty="0">
                <a:solidFill>
                  <a:schemeClr val="tx1"/>
                </a:solidFill>
              </a:rPr>
              <a:t>W</a:t>
            </a:r>
            <a:r>
              <a:rPr lang="en-US" sz="2800" dirty="0">
                <a:solidFill>
                  <a:schemeClr val="tx1"/>
                </a:solidFill>
              </a:rPr>
              <a:t>e can realize what, why, for whom, how and how much we produce if only we implement standards more economically and efficiently.</a:t>
            </a:r>
            <a:endParaRPr lang="tr-TR" sz="2800" kern="0" dirty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4037" name="Slayt Numarası Yer Tutucusu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3955F6EA-4A30-4AFD-B501-FE7F221B4683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25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Metin kutusu 6"/>
          <p:cNvSpPr txBox="1">
            <a:spLocks noChangeArrowheads="1"/>
          </p:cNvSpPr>
          <p:nvPr/>
        </p:nvSpPr>
        <p:spPr bwMode="auto">
          <a:xfrm>
            <a:off x="330839" y="-13185"/>
            <a:ext cx="835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Role of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Countries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(7)</a:t>
            </a:r>
          </a:p>
        </p:txBody>
      </p:sp>
      <p:sp>
        <p:nvSpPr>
          <p:cNvPr id="13" name="Dikdörtgen 12"/>
          <p:cNvSpPr>
            <a:spLocks noChangeArrowheads="1"/>
          </p:cNvSpPr>
          <p:nvPr/>
        </p:nvSpPr>
        <p:spPr bwMode="auto">
          <a:xfrm>
            <a:off x="337997" y="1719290"/>
            <a:ext cx="8496622" cy="457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tr-TR" sz="2800" dirty="0">
                <a:solidFill>
                  <a:schemeClr val="tx1"/>
                </a:solidFill>
              </a:rPr>
              <a:t>To be </a:t>
            </a:r>
            <a:r>
              <a:rPr lang="tr-TR" altLang="tr-TR" sz="2800" dirty="0">
                <a:solidFill>
                  <a:schemeClr val="tx1"/>
                </a:solidFill>
              </a:rPr>
              <a:t>a </a:t>
            </a:r>
            <a:r>
              <a:rPr lang="en-US" altLang="tr-TR" sz="2800" u="sng" dirty="0">
                <a:solidFill>
                  <a:schemeClr val="tx1"/>
                </a:solidFill>
              </a:rPr>
              <a:t>standard maker</a:t>
            </a:r>
            <a:r>
              <a:rPr lang="en-US" altLang="tr-TR" sz="2800" dirty="0">
                <a:solidFill>
                  <a:schemeClr val="tx1"/>
                </a:solidFill>
              </a:rPr>
              <a:t>, it is required to know standardization and standardization culture. </a:t>
            </a:r>
            <a:endParaRPr lang="tr-TR" altLang="tr-TR" sz="2800" dirty="0">
              <a:solidFill>
                <a:schemeClr val="tx1"/>
              </a:solidFill>
            </a:endParaRPr>
          </a:p>
          <a:p>
            <a:pPr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tr-TR" sz="2800" dirty="0">
                <a:solidFill>
                  <a:schemeClr val="tx1"/>
                </a:solidFill>
              </a:rPr>
              <a:t>Standardization is an inevitable need. The only way to meet this need passes from engaging in </a:t>
            </a:r>
            <a:r>
              <a:rPr lang="en-US" altLang="tr-TR" sz="2800" u="sng" dirty="0">
                <a:solidFill>
                  <a:schemeClr val="tx1"/>
                </a:solidFill>
              </a:rPr>
              <a:t>standard preparing processes</a:t>
            </a:r>
            <a:r>
              <a:rPr lang="en-US" altLang="tr-TR" sz="2800" dirty="0">
                <a:solidFill>
                  <a:schemeClr val="tx1"/>
                </a:solidFill>
              </a:rPr>
              <a:t>.</a:t>
            </a:r>
            <a:endParaRPr lang="tr-TR" altLang="tr-TR" sz="2800" dirty="0">
              <a:solidFill>
                <a:schemeClr val="tx1"/>
              </a:solidFill>
            </a:endParaRPr>
          </a:p>
          <a:p>
            <a:pPr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tr-TR" sz="2800" dirty="0">
                <a:solidFill>
                  <a:schemeClr val="tx1"/>
                </a:solidFill>
              </a:rPr>
              <a:t>To strengthen our economy, improve our industry and not to remain weak in the global </a:t>
            </a:r>
            <a:r>
              <a:rPr lang="en-US" altLang="tr-TR" sz="2800" dirty="0" smtClean="0">
                <a:solidFill>
                  <a:schemeClr val="tx1"/>
                </a:solidFill>
              </a:rPr>
              <a:t>competition, </a:t>
            </a:r>
            <a:r>
              <a:rPr lang="en-US" altLang="tr-TR" sz="2800" dirty="0">
                <a:solidFill>
                  <a:schemeClr val="tx1"/>
                </a:solidFill>
              </a:rPr>
              <a:t>standards that everyone can accept and conform can only be achieved </a:t>
            </a:r>
            <a:r>
              <a:rPr lang="en-US" altLang="tr-TR" sz="2800" dirty="0" err="1">
                <a:solidFill>
                  <a:schemeClr val="tx1"/>
                </a:solidFill>
              </a:rPr>
              <a:t>thr</a:t>
            </a:r>
            <a:r>
              <a:rPr lang="tr-TR" altLang="tr-TR" sz="2800" dirty="0">
                <a:solidFill>
                  <a:schemeClr val="tx1"/>
                </a:solidFill>
              </a:rPr>
              <a:t>u </a:t>
            </a:r>
            <a:r>
              <a:rPr lang="en-US" altLang="tr-TR" sz="2800" dirty="0">
                <a:solidFill>
                  <a:schemeClr val="tx1"/>
                </a:solidFill>
              </a:rPr>
              <a:t>conscious and competent standard makers.</a:t>
            </a:r>
            <a:endParaRPr lang="tr-TR" altLang="tr-TR" sz="2800" dirty="0">
              <a:solidFill>
                <a:schemeClr val="tx1"/>
              </a:solidFill>
            </a:endParaRPr>
          </a:p>
        </p:txBody>
      </p:sp>
      <p:sp>
        <p:nvSpPr>
          <p:cNvPr id="45061" name="Slayt Numarası Yer Tutucusu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07B57A32-EF66-4F98-83DF-9CF146F9D801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26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Metin kutusu 6"/>
          <p:cNvSpPr txBox="1">
            <a:spLocks noChangeArrowheads="1"/>
          </p:cNvSpPr>
          <p:nvPr/>
        </p:nvSpPr>
        <p:spPr bwMode="auto">
          <a:xfrm>
            <a:off x="334964" y="0"/>
            <a:ext cx="835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Role of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Countries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(8)</a:t>
            </a:r>
          </a:p>
        </p:txBody>
      </p:sp>
      <p:sp>
        <p:nvSpPr>
          <p:cNvPr id="13" name="Dikdörtgen 12"/>
          <p:cNvSpPr>
            <a:spLocks noChangeArrowheads="1"/>
          </p:cNvSpPr>
          <p:nvPr/>
        </p:nvSpPr>
        <p:spPr bwMode="auto">
          <a:xfrm>
            <a:off x="323850" y="1019175"/>
            <a:ext cx="8820150" cy="533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1257300" indent="-51435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anose="05000000000000000000" pitchFamily="2" charset="2"/>
              <a:buChar char="n"/>
            </a:pPr>
            <a:r>
              <a:rPr lang="tr-TR" altLang="tr-TR" sz="2800" dirty="0">
                <a:solidFill>
                  <a:srgbClr val="FF0000"/>
                </a:solidFill>
              </a:rPr>
              <a:t>How can </a:t>
            </a:r>
            <a:r>
              <a:rPr lang="tr-TR" altLang="tr-TR" sz="2800" dirty="0" err="1">
                <a:solidFill>
                  <a:srgbClr val="FF0000"/>
                </a:solidFill>
              </a:rPr>
              <a:t>the</a:t>
            </a:r>
            <a:r>
              <a:rPr lang="tr-TR" altLang="tr-TR" sz="2800" dirty="0">
                <a:solidFill>
                  <a:srgbClr val="FF0000"/>
                </a:solidFill>
              </a:rPr>
              <a:t> </a:t>
            </a:r>
            <a:r>
              <a:rPr lang="tr-TR" altLang="tr-TR" sz="2800" dirty="0" err="1">
                <a:solidFill>
                  <a:srgbClr val="FF0000"/>
                </a:solidFill>
              </a:rPr>
              <a:t>standardization</a:t>
            </a:r>
            <a:r>
              <a:rPr lang="tr-TR" altLang="tr-TR" sz="2800" dirty="0">
                <a:solidFill>
                  <a:srgbClr val="FF0000"/>
                </a:solidFill>
              </a:rPr>
              <a:t> </a:t>
            </a:r>
            <a:r>
              <a:rPr lang="tr-TR" altLang="tr-TR" sz="2800" dirty="0" err="1">
                <a:solidFill>
                  <a:srgbClr val="FF0000"/>
                </a:solidFill>
              </a:rPr>
              <a:t>consciousness</a:t>
            </a:r>
            <a:r>
              <a:rPr lang="tr-TR" altLang="tr-TR" sz="2800" dirty="0">
                <a:solidFill>
                  <a:srgbClr val="FF0000"/>
                </a:solidFill>
              </a:rPr>
              <a:t> be </a:t>
            </a:r>
            <a:r>
              <a:rPr lang="tr-TR" altLang="tr-TR" sz="2800" dirty="0" err="1">
                <a:solidFill>
                  <a:srgbClr val="FF0000"/>
                </a:solidFill>
              </a:rPr>
              <a:t>developed</a:t>
            </a:r>
            <a:r>
              <a:rPr lang="tr-TR" altLang="tr-TR" sz="2800" dirty="0">
                <a:solidFill>
                  <a:srgbClr val="FF0000"/>
                </a:solidFill>
              </a:rPr>
              <a:t> </a:t>
            </a:r>
            <a:r>
              <a:rPr lang="tr-TR" altLang="tr-TR" sz="2800" dirty="0" err="1">
                <a:solidFill>
                  <a:srgbClr val="FF0000"/>
                </a:solidFill>
              </a:rPr>
              <a:t>thru</a:t>
            </a:r>
            <a:r>
              <a:rPr lang="tr-TR" altLang="tr-TR" sz="2800" dirty="0">
                <a:solidFill>
                  <a:srgbClr val="FF0000"/>
                </a:solidFill>
              </a:rPr>
              <a:t> </a:t>
            </a:r>
            <a:r>
              <a:rPr lang="tr-TR" altLang="tr-TR" sz="2800" dirty="0" err="1">
                <a:solidFill>
                  <a:srgbClr val="FF0000"/>
                </a:solidFill>
              </a:rPr>
              <a:t>education</a:t>
            </a:r>
            <a:r>
              <a:rPr lang="tr-TR" altLang="tr-TR" sz="2800" dirty="0" smtClean="0">
                <a:solidFill>
                  <a:srgbClr val="FF0000"/>
                </a:solidFill>
              </a:rPr>
              <a:t>? (</a:t>
            </a:r>
            <a:r>
              <a:rPr lang="tr-TR" altLang="tr-TR" sz="2800" dirty="0" err="1" smtClean="0">
                <a:solidFill>
                  <a:srgbClr val="FF0000"/>
                </a:solidFill>
              </a:rPr>
              <a:t>key</a:t>
            </a:r>
            <a:r>
              <a:rPr lang="tr-TR" altLang="tr-TR" sz="2800" dirty="0" smtClean="0">
                <a:solidFill>
                  <a:srgbClr val="FF0000"/>
                </a:solidFill>
              </a:rPr>
              <a:t> </a:t>
            </a:r>
            <a:r>
              <a:rPr lang="tr-TR" altLang="tr-TR" sz="2800" dirty="0" err="1" smtClean="0">
                <a:solidFill>
                  <a:srgbClr val="FF0000"/>
                </a:solidFill>
              </a:rPr>
              <a:t>question</a:t>
            </a:r>
            <a:r>
              <a:rPr lang="tr-TR" altLang="tr-TR" sz="2800" dirty="0" smtClean="0">
                <a:solidFill>
                  <a:srgbClr val="FF0000"/>
                </a:solidFill>
              </a:rPr>
              <a:t>)</a:t>
            </a:r>
            <a:endParaRPr lang="tr-TR" altLang="tr-TR" sz="2800" dirty="0">
              <a:solidFill>
                <a:srgbClr val="FF0000"/>
              </a:solidFill>
            </a:endParaRPr>
          </a:p>
          <a:p>
            <a:pPr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tr-TR" sz="2800" dirty="0">
                <a:solidFill>
                  <a:schemeClr val="tx1"/>
                </a:solidFill>
              </a:rPr>
              <a:t>To create awareness regarding standards and standardization, various methods are used to improve the participation of the interested Parties concerned.</a:t>
            </a:r>
            <a:endParaRPr lang="tr-TR" altLang="tr-TR" sz="2800" dirty="0">
              <a:solidFill>
                <a:schemeClr val="tx1"/>
              </a:solidFill>
            </a:endParaRPr>
          </a:p>
          <a:p>
            <a:pPr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anose="05000000000000000000" pitchFamily="2" charset="2"/>
              <a:buChar char="n"/>
            </a:pPr>
            <a:r>
              <a:rPr lang="tr-TR" altLang="tr-TR" sz="2800" dirty="0">
                <a:solidFill>
                  <a:schemeClr val="tx1"/>
                </a:solidFill>
              </a:rPr>
              <a:t>T</a:t>
            </a:r>
            <a:r>
              <a:rPr lang="en-US" altLang="tr-TR" sz="2800" dirty="0">
                <a:solidFill>
                  <a:schemeClr val="tx1"/>
                </a:solidFill>
              </a:rPr>
              <a:t>wo key issues</a:t>
            </a:r>
            <a:r>
              <a:rPr lang="tr-TR" altLang="tr-TR" sz="2800" dirty="0">
                <a:solidFill>
                  <a:schemeClr val="tx1"/>
                </a:solidFill>
              </a:rPr>
              <a:t> </a:t>
            </a:r>
            <a:r>
              <a:rPr lang="en-US" altLang="tr-TR" sz="2800" dirty="0">
                <a:solidFill>
                  <a:schemeClr val="tx1"/>
                </a:solidFill>
              </a:rPr>
              <a:t>often considered in the field of education:</a:t>
            </a:r>
            <a:endParaRPr lang="tr-TR" altLang="tr-TR" sz="2800" dirty="0">
              <a:solidFill>
                <a:schemeClr val="tx1"/>
              </a:solidFill>
            </a:endParaRPr>
          </a:p>
          <a:p>
            <a:pPr lvl="1" defTabSz="914400">
              <a:spcBef>
                <a:spcPct val="20000"/>
              </a:spcBef>
              <a:buClr>
                <a:srgbClr val="00007D"/>
              </a:buClr>
              <a:buSzPct val="75000"/>
              <a:buFont typeface="Calibri" panose="020F0502020204030204" pitchFamily="34" charset="0"/>
              <a:buAutoNum type="arabicParenR"/>
            </a:pPr>
            <a:r>
              <a:rPr lang="tr-TR" altLang="tr-TR" sz="2400" u="sng" dirty="0">
                <a:solidFill>
                  <a:schemeClr val="tx1"/>
                </a:solidFill>
              </a:rPr>
              <a:t>S</a:t>
            </a:r>
            <a:r>
              <a:rPr lang="en-US" altLang="tr-TR" sz="2400" u="sng" dirty="0" err="1">
                <a:solidFill>
                  <a:schemeClr val="tx1"/>
                </a:solidFill>
              </a:rPr>
              <a:t>tandardization</a:t>
            </a:r>
            <a:r>
              <a:rPr lang="en-US" altLang="tr-TR" sz="2400" u="sng" dirty="0">
                <a:solidFill>
                  <a:schemeClr val="tx1"/>
                </a:solidFill>
              </a:rPr>
              <a:t> training</a:t>
            </a:r>
            <a:r>
              <a:rPr lang="en-US" altLang="tr-TR" sz="2400" dirty="0">
                <a:solidFill>
                  <a:schemeClr val="tx1"/>
                </a:solidFill>
              </a:rPr>
              <a:t>, standardization expertise (Standard Engineering for some),</a:t>
            </a:r>
            <a:endParaRPr lang="tr-TR" altLang="tr-TR" sz="2400" dirty="0">
              <a:solidFill>
                <a:schemeClr val="tx1"/>
              </a:solidFill>
            </a:endParaRPr>
          </a:p>
          <a:p>
            <a:pPr lvl="1" defTabSz="914400">
              <a:spcBef>
                <a:spcPct val="20000"/>
              </a:spcBef>
              <a:buClr>
                <a:srgbClr val="00007D"/>
              </a:buClr>
              <a:buSzPct val="75000"/>
              <a:buFont typeface="Calibri" panose="020F0502020204030204" pitchFamily="34" charset="0"/>
              <a:buAutoNum type="arabicParenR"/>
            </a:pPr>
            <a:r>
              <a:rPr lang="en-US" altLang="tr-TR" sz="2400" u="sng" dirty="0">
                <a:solidFill>
                  <a:schemeClr val="tx1"/>
                </a:solidFill>
              </a:rPr>
              <a:t>Practical training</a:t>
            </a:r>
            <a:r>
              <a:rPr lang="en-US" altLang="tr-TR" sz="2400" dirty="0">
                <a:solidFill>
                  <a:schemeClr val="tx1"/>
                </a:solidFill>
              </a:rPr>
              <a:t> to ensure the use and effectiveness of existing standards</a:t>
            </a:r>
            <a:r>
              <a:rPr lang="en-US" altLang="tr-TR" sz="2400" dirty="0" smtClean="0">
                <a:solidFill>
                  <a:schemeClr val="tx1"/>
                </a:solidFill>
              </a:rPr>
              <a:t>.</a:t>
            </a:r>
            <a:r>
              <a:rPr lang="tr-TR" altLang="tr-TR" sz="2400" dirty="0" smtClean="0">
                <a:solidFill>
                  <a:schemeClr val="tx1"/>
                </a:solidFill>
              </a:rPr>
              <a:t> (</a:t>
            </a:r>
            <a:r>
              <a:rPr lang="tr-TR" altLang="tr-TR" sz="2400" dirty="0" err="1" smtClean="0">
                <a:solidFill>
                  <a:schemeClr val="tx1"/>
                </a:solidFill>
              </a:rPr>
              <a:t>nothing</a:t>
            </a:r>
            <a:r>
              <a:rPr lang="tr-TR" altLang="tr-TR" sz="2400" dirty="0" smtClean="0">
                <a:solidFill>
                  <a:schemeClr val="tx1"/>
                </a:solidFill>
              </a:rPr>
              <a:t> but </a:t>
            </a:r>
            <a:r>
              <a:rPr lang="tr-TR" altLang="tr-TR" sz="2400" dirty="0" err="1" smtClean="0">
                <a:solidFill>
                  <a:schemeClr val="tx1"/>
                </a:solidFill>
              </a:rPr>
              <a:t>hands</a:t>
            </a:r>
            <a:r>
              <a:rPr lang="tr-TR" altLang="tr-TR" sz="2400" dirty="0" smtClean="0">
                <a:solidFill>
                  <a:schemeClr val="tx1"/>
                </a:solidFill>
              </a:rPr>
              <a:t>-on </a:t>
            </a:r>
            <a:r>
              <a:rPr lang="tr-TR" altLang="tr-TR" sz="2400" dirty="0" err="1" smtClean="0">
                <a:solidFill>
                  <a:schemeClr val="tx1"/>
                </a:solidFill>
              </a:rPr>
              <a:t>training</a:t>
            </a:r>
            <a:r>
              <a:rPr lang="tr-TR" altLang="tr-TR" sz="2400" dirty="0" smtClean="0">
                <a:solidFill>
                  <a:schemeClr val="tx1"/>
                </a:solidFill>
              </a:rPr>
              <a:t>)</a:t>
            </a:r>
            <a:endParaRPr lang="tr-TR" altLang="tr-TR" sz="2400" dirty="0">
              <a:solidFill>
                <a:schemeClr val="tx1"/>
              </a:solidFill>
            </a:endParaRPr>
          </a:p>
        </p:txBody>
      </p:sp>
      <p:sp>
        <p:nvSpPr>
          <p:cNvPr id="46085" name="Slayt Numarası Yer Tutucusu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EDE6FDA9-EB58-472D-BD61-2F040B37EBF0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27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Metin kutusu 6"/>
          <p:cNvSpPr txBox="1">
            <a:spLocks noChangeArrowheads="1"/>
          </p:cNvSpPr>
          <p:nvPr/>
        </p:nvSpPr>
        <p:spPr bwMode="auto">
          <a:xfrm>
            <a:off x="334964" y="0"/>
            <a:ext cx="835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Role of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Countries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(9)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640558" y="1556792"/>
            <a:ext cx="7740650" cy="45735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2800" dirty="0">
                <a:solidFill>
                  <a:schemeClr val="tx1"/>
                </a:solidFill>
              </a:rPr>
              <a:t>Today, countries in the world keep standardization education as an important ingredient in their national standardization strategy papers and national standardization policy.</a:t>
            </a:r>
            <a:endParaRPr lang="tr-TR" sz="2800" dirty="0">
              <a:solidFill>
                <a:schemeClr val="tx1"/>
              </a:solidFill>
            </a:endParaRPr>
          </a:p>
          <a:p>
            <a:pPr marL="342900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2800" dirty="0">
                <a:solidFill>
                  <a:schemeClr val="tx1"/>
                </a:solidFill>
              </a:rPr>
              <a:t>This offers significant support to the standardization consciousness.</a:t>
            </a:r>
            <a:endParaRPr lang="tr-TR" sz="2800" dirty="0">
              <a:solidFill>
                <a:schemeClr val="tx1"/>
              </a:solidFill>
            </a:endParaRPr>
          </a:p>
          <a:p>
            <a:pPr marL="342900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2800" dirty="0">
                <a:solidFill>
                  <a:schemeClr val="tx1"/>
                </a:solidFill>
              </a:rPr>
              <a:t>Lifelong </a:t>
            </a:r>
            <a:r>
              <a:rPr lang="en-US" sz="2800" dirty="0">
                <a:solidFill>
                  <a:srgbClr val="FF0000"/>
                </a:solidFill>
              </a:rPr>
              <a:t>standardization education</a:t>
            </a:r>
            <a:r>
              <a:rPr lang="en-US" sz="2800" dirty="0">
                <a:solidFill>
                  <a:schemeClr val="tx1"/>
                </a:solidFill>
              </a:rPr>
              <a:t> should be located at the top of country’s standardization strategies.</a:t>
            </a:r>
            <a:endParaRPr lang="tr-TR" sz="2400" kern="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7109" name="Slayt Numarası Yer Tutucusu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129E92A3-60C5-4B27-AE3F-7F26DAB27F99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28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Metin kutusu 6"/>
          <p:cNvSpPr txBox="1">
            <a:spLocks noChangeArrowheads="1"/>
          </p:cNvSpPr>
          <p:nvPr/>
        </p:nvSpPr>
        <p:spPr bwMode="auto">
          <a:xfrm>
            <a:off x="330544" y="0"/>
            <a:ext cx="835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Role of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Countries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(10)</a:t>
            </a:r>
          </a:p>
        </p:txBody>
      </p:sp>
      <p:sp>
        <p:nvSpPr>
          <p:cNvPr id="13" name="Dikdörtgen 12"/>
          <p:cNvSpPr>
            <a:spLocks noChangeArrowheads="1"/>
          </p:cNvSpPr>
          <p:nvPr/>
        </p:nvSpPr>
        <p:spPr bwMode="auto">
          <a:xfrm>
            <a:off x="356575" y="1556792"/>
            <a:ext cx="8568630" cy="4635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1085850" indent="-3429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tr-TR" sz="2800" dirty="0">
                <a:solidFill>
                  <a:schemeClr val="tx1"/>
                </a:solidFill>
              </a:rPr>
              <a:t>International, regional and national standards organizations and working platforms are gradually being created</a:t>
            </a:r>
            <a:r>
              <a:rPr lang="tr-TR" altLang="tr-TR" sz="2800" dirty="0">
                <a:solidFill>
                  <a:schemeClr val="tx1"/>
                </a:solidFill>
              </a:rPr>
              <a:t>. </a:t>
            </a:r>
            <a:r>
              <a:rPr lang="tr-TR" altLang="tr-TR" sz="2800" dirty="0" err="1">
                <a:solidFill>
                  <a:schemeClr val="tx1"/>
                </a:solidFill>
              </a:rPr>
              <a:t>Some</a:t>
            </a:r>
            <a:r>
              <a:rPr lang="tr-TR" altLang="tr-TR" sz="2800" dirty="0">
                <a:solidFill>
                  <a:schemeClr val="tx1"/>
                </a:solidFill>
              </a:rPr>
              <a:t> </a:t>
            </a:r>
            <a:r>
              <a:rPr lang="tr-TR" altLang="tr-TR" sz="2800" dirty="0" err="1">
                <a:solidFill>
                  <a:schemeClr val="tx1"/>
                </a:solidFill>
              </a:rPr>
              <a:t>are</a:t>
            </a:r>
            <a:r>
              <a:rPr lang="tr-TR" altLang="tr-TR" sz="2800" dirty="0">
                <a:solidFill>
                  <a:schemeClr val="tx1"/>
                </a:solidFill>
              </a:rPr>
              <a:t>:</a:t>
            </a:r>
          </a:p>
          <a:p>
            <a:pPr lvl="1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anose="05000000000000000000" pitchFamily="2" charset="2"/>
              <a:buChar char="n"/>
            </a:pPr>
            <a:r>
              <a:rPr lang="tr-TR" altLang="tr-TR" sz="2400" dirty="0">
                <a:solidFill>
                  <a:schemeClr val="tx1"/>
                </a:solidFill>
              </a:rPr>
              <a:t>International </a:t>
            </a:r>
            <a:r>
              <a:rPr lang="en-GB" altLang="tr-TR" sz="2400" dirty="0">
                <a:solidFill>
                  <a:schemeClr val="tx1"/>
                </a:solidFill>
              </a:rPr>
              <a:t>Cooperation for Education about Standardization</a:t>
            </a:r>
            <a:r>
              <a:rPr lang="tr-TR" altLang="tr-TR" sz="2400" dirty="0">
                <a:solidFill>
                  <a:schemeClr val="tx1"/>
                </a:solidFill>
              </a:rPr>
              <a:t> (ICES),</a:t>
            </a:r>
          </a:p>
          <a:p>
            <a:pPr lvl="1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anose="05000000000000000000" pitchFamily="2" charset="2"/>
              <a:buChar char="n"/>
            </a:pPr>
            <a:r>
              <a:rPr lang="en-GB" altLang="tr-TR" sz="2400" dirty="0">
                <a:solidFill>
                  <a:schemeClr val="tx1"/>
                </a:solidFill>
              </a:rPr>
              <a:t>European Academy for Standardization</a:t>
            </a:r>
            <a:r>
              <a:rPr lang="tr-TR" altLang="tr-TR" sz="2400" dirty="0">
                <a:solidFill>
                  <a:schemeClr val="tx1"/>
                </a:solidFill>
              </a:rPr>
              <a:t> (EURAS),</a:t>
            </a:r>
          </a:p>
          <a:p>
            <a:pPr lvl="1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anose="05000000000000000000" pitchFamily="2" charset="2"/>
              <a:buChar char="n"/>
            </a:pPr>
            <a:r>
              <a:rPr lang="en-GB" altLang="tr-TR" sz="2400" dirty="0">
                <a:solidFill>
                  <a:schemeClr val="tx1"/>
                </a:solidFill>
              </a:rPr>
              <a:t>Joint Working Group on Education about standardization</a:t>
            </a:r>
            <a:r>
              <a:rPr lang="tr-TR" altLang="tr-TR" sz="2400" dirty="0">
                <a:solidFill>
                  <a:schemeClr val="tx1"/>
                </a:solidFill>
              </a:rPr>
              <a:t> (</a:t>
            </a:r>
            <a:r>
              <a:rPr lang="en-GB" altLang="tr-TR" sz="2400" dirty="0">
                <a:solidFill>
                  <a:schemeClr val="tx1"/>
                </a:solidFill>
              </a:rPr>
              <a:t>JWG-</a:t>
            </a:r>
            <a:r>
              <a:rPr lang="en-GB" altLang="tr-TR" sz="2400" dirty="0" err="1">
                <a:solidFill>
                  <a:schemeClr val="tx1"/>
                </a:solidFill>
              </a:rPr>
              <a:t>EaS</a:t>
            </a:r>
            <a:r>
              <a:rPr lang="tr-TR" altLang="tr-TR" sz="2400" dirty="0">
                <a:solidFill>
                  <a:schemeClr val="tx1"/>
                </a:solidFill>
              </a:rPr>
              <a:t>) </a:t>
            </a:r>
            <a:r>
              <a:rPr lang="tr-TR" altLang="tr-TR" sz="2400" dirty="0" err="1">
                <a:solidFill>
                  <a:schemeClr val="tx1"/>
                </a:solidFill>
              </a:rPr>
              <a:t>together</a:t>
            </a:r>
            <a:r>
              <a:rPr lang="tr-TR" altLang="tr-TR" sz="2400" dirty="0">
                <a:solidFill>
                  <a:schemeClr val="tx1"/>
                </a:solidFill>
              </a:rPr>
              <a:t> </a:t>
            </a:r>
            <a:r>
              <a:rPr lang="tr-TR" altLang="tr-TR" sz="2400" dirty="0" err="1">
                <a:solidFill>
                  <a:schemeClr val="tx1"/>
                </a:solidFill>
              </a:rPr>
              <a:t>with</a:t>
            </a:r>
            <a:r>
              <a:rPr lang="tr-TR" altLang="tr-TR" sz="2400" dirty="0">
                <a:solidFill>
                  <a:schemeClr val="tx1"/>
                </a:solidFill>
              </a:rPr>
              <a:t> CEN, CENELEC </a:t>
            </a:r>
            <a:r>
              <a:rPr lang="tr-TR" altLang="tr-TR" sz="2400" dirty="0" err="1">
                <a:solidFill>
                  <a:schemeClr val="tx1"/>
                </a:solidFill>
              </a:rPr>
              <a:t>and</a:t>
            </a:r>
            <a:r>
              <a:rPr lang="tr-TR" altLang="tr-TR" sz="2400" dirty="0">
                <a:solidFill>
                  <a:schemeClr val="tx1"/>
                </a:solidFill>
              </a:rPr>
              <a:t> ETSI,</a:t>
            </a:r>
          </a:p>
          <a:p>
            <a:pPr lvl="1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anose="05000000000000000000" pitchFamily="2" charset="2"/>
              <a:buChar char="n"/>
            </a:pPr>
            <a:r>
              <a:rPr lang="tr-TR" altLang="tr-TR" sz="2400" dirty="0" err="1">
                <a:solidFill>
                  <a:schemeClr val="tx1"/>
                </a:solidFill>
              </a:rPr>
              <a:t>Some</a:t>
            </a:r>
            <a:r>
              <a:rPr lang="tr-TR" altLang="tr-TR" sz="2400" dirty="0">
                <a:solidFill>
                  <a:schemeClr val="tx1"/>
                </a:solidFill>
              </a:rPr>
              <a:t> </a:t>
            </a:r>
            <a:r>
              <a:rPr lang="en-US" altLang="tr-TR" sz="2400" dirty="0">
                <a:solidFill>
                  <a:schemeClr val="tx1"/>
                </a:solidFill>
              </a:rPr>
              <a:t>training programs in collaboration with</a:t>
            </a:r>
            <a:r>
              <a:rPr lang="tr-TR" altLang="tr-TR" sz="2400" dirty="0">
                <a:solidFill>
                  <a:schemeClr val="tx1"/>
                </a:solidFill>
              </a:rPr>
              <a:t> </a:t>
            </a:r>
            <a:r>
              <a:rPr lang="tr-TR" altLang="tr-TR" sz="2400" dirty="0" err="1">
                <a:solidFill>
                  <a:schemeClr val="tx1"/>
                </a:solidFill>
              </a:rPr>
              <a:t>universities</a:t>
            </a:r>
            <a:r>
              <a:rPr lang="tr-TR" altLang="tr-TR" sz="2400" dirty="0">
                <a:solidFill>
                  <a:schemeClr val="tx1"/>
                </a:solidFill>
              </a:rPr>
              <a:t> in </a:t>
            </a:r>
            <a:r>
              <a:rPr lang="tr-TR" altLang="tr-TR" sz="2400" dirty="0" err="1">
                <a:solidFill>
                  <a:schemeClr val="tx1"/>
                </a:solidFill>
              </a:rPr>
              <a:t>most</a:t>
            </a:r>
            <a:r>
              <a:rPr lang="tr-TR" altLang="tr-TR" sz="2400" dirty="0">
                <a:solidFill>
                  <a:schemeClr val="tx1"/>
                </a:solidFill>
              </a:rPr>
              <a:t> </a:t>
            </a:r>
            <a:r>
              <a:rPr lang="tr-TR" altLang="tr-TR" sz="2400" dirty="0" err="1">
                <a:solidFill>
                  <a:schemeClr val="tx1"/>
                </a:solidFill>
              </a:rPr>
              <a:t>Asian</a:t>
            </a:r>
            <a:r>
              <a:rPr lang="tr-TR" altLang="tr-TR" sz="2400" dirty="0">
                <a:solidFill>
                  <a:schemeClr val="tx1"/>
                </a:solidFill>
              </a:rPr>
              <a:t> </a:t>
            </a:r>
            <a:r>
              <a:rPr lang="tr-TR" altLang="tr-TR" sz="2400" dirty="0" err="1">
                <a:solidFill>
                  <a:schemeClr val="tx1"/>
                </a:solidFill>
              </a:rPr>
              <a:t>countries</a:t>
            </a:r>
            <a:r>
              <a:rPr lang="tr-TR" altLang="tr-TR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8133" name="Slayt Numarası Yer Tutucusu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A5DCE03B-D0C6-4813-A6B8-53DCF37C885C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29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Metin kutusu 6"/>
          <p:cNvSpPr txBox="1">
            <a:spLocks noChangeArrowheads="1"/>
          </p:cNvSpPr>
          <p:nvPr/>
        </p:nvSpPr>
        <p:spPr bwMode="auto">
          <a:xfrm>
            <a:off x="334964" y="0"/>
            <a:ext cx="835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ESTABLISHMENT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772816"/>
            <a:ext cx="3874868" cy="2953221"/>
          </a:xfrm>
          <a:prstGeom prst="rect">
            <a:avLst/>
          </a:prstGeom>
          <a:ln>
            <a:solidFill>
              <a:srgbClr val="C00000"/>
            </a:solidFill>
          </a:ln>
          <a:effectLst>
            <a:softEdge rad="254000"/>
          </a:effectLst>
        </p:spPr>
      </p:pic>
      <p:sp>
        <p:nvSpPr>
          <p:cNvPr id="9" name="Metin kutusu 8"/>
          <p:cNvSpPr txBox="1">
            <a:spLocks noChangeArrowheads="1"/>
          </p:cNvSpPr>
          <p:nvPr/>
        </p:nvSpPr>
        <p:spPr bwMode="auto">
          <a:xfrm>
            <a:off x="3874868" y="1216023"/>
            <a:ext cx="4751388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900"/>
              </a:spcAft>
              <a:buFontTx/>
              <a:buBlip>
                <a:blip r:embed="rId4"/>
              </a:buBlip>
            </a:pPr>
            <a:r>
              <a:rPr lang="tr-TR" altLang="tr-TR" sz="2000" u="sng" dirty="0" err="1">
                <a:solidFill>
                  <a:schemeClr val="tx1"/>
                </a:solidFill>
                <a:cs typeface="Arial" panose="020B0604020202020204" pitchFamily="34" charset="0"/>
              </a:rPr>
              <a:t>Natio</a:t>
            </a:r>
            <a:r>
              <a:rPr lang="en-GB" altLang="tr-TR" sz="2000" u="sng" dirty="0" err="1">
                <a:solidFill>
                  <a:schemeClr val="tx1"/>
                </a:solidFill>
                <a:cs typeface="Arial" panose="020B0604020202020204" pitchFamily="34" charset="0"/>
              </a:rPr>
              <a:t>nal</a:t>
            </a:r>
            <a:r>
              <a:rPr lang="en-GB" altLang="tr-TR" sz="2000" u="sng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altLang="tr-TR" sz="2000" u="sng" dirty="0" err="1">
                <a:solidFill>
                  <a:schemeClr val="tx1"/>
                </a:solidFill>
                <a:cs typeface="Arial" panose="020B0604020202020204" pitchFamily="34" charset="0"/>
              </a:rPr>
              <a:t>Standardization</a:t>
            </a:r>
            <a:r>
              <a:rPr lang="en-GB" altLang="tr-TR" sz="2000" u="sng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altLang="tr-TR" sz="2000" u="sng" dirty="0">
                <a:solidFill>
                  <a:schemeClr val="tx1"/>
                </a:solidFill>
                <a:cs typeface="Arial" panose="020B0604020202020204" pitchFamily="34" charset="0"/>
              </a:rPr>
              <a:t>B</a:t>
            </a:r>
            <a:r>
              <a:rPr lang="en-GB" altLang="tr-TR" sz="2000" u="sng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ody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altLang="tr-TR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of </a:t>
            </a:r>
            <a:r>
              <a:rPr lang="en-GB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Turkey 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(NSB)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900"/>
              </a:spcAft>
              <a:buFontTx/>
              <a:buBlip>
                <a:blip r:embed="rId4"/>
              </a:buBlip>
            </a:pPr>
            <a:r>
              <a:rPr lang="tr-TR" altLang="tr-TR" sz="2000" u="sng" dirty="0">
                <a:solidFill>
                  <a:schemeClr val="tx1"/>
                </a:solidFill>
                <a:cs typeface="Arial" panose="020B0604020202020204" pitchFamily="34" charset="0"/>
              </a:rPr>
              <a:t>P</a:t>
            </a:r>
            <a:r>
              <a:rPr lang="en-GB" altLang="tr-TR" sz="2000" u="sng" dirty="0" err="1">
                <a:solidFill>
                  <a:schemeClr val="tx1"/>
                </a:solidFill>
                <a:cs typeface="Arial" panose="020B0604020202020204" pitchFamily="34" charset="0"/>
              </a:rPr>
              <a:t>repar</a:t>
            </a:r>
            <a:r>
              <a:rPr lang="tr-TR" altLang="tr-TR" sz="2000" u="sng" dirty="0" err="1">
                <a:solidFill>
                  <a:schemeClr val="tx1"/>
                </a:solidFill>
                <a:cs typeface="Arial" panose="020B0604020202020204" pitchFamily="34" charset="0"/>
              </a:rPr>
              <a:t>ing</a:t>
            </a:r>
            <a:r>
              <a:rPr lang="en-GB" altLang="tr-TR" sz="2000" u="sng" dirty="0">
                <a:solidFill>
                  <a:schemeClr val="tx1"/>
                </a:solidFill>
                <a:cs typeface="Arial" panose="020B0604020202020204" pitchFamily="34" charset="0"/>
              </a:rPr>
              <a:t> and publish</a:t>
            </a:r>
            <a:r>
              <a:rPr lang="tr-TR" altLang="tr-TR" sz="2000" u="sng" dirty="0" err="1">
                <a:solidFill>
                  <a:schemeClr val="tx1"/>
                </a:solidFill>
                <a:cs typeface="Arial" panose="020B0604020202020204" pitchFamily="34" charset="0"/>
              </a:rPr>
              <a:t>ing</a:t>
            </a:r>
            <a:r>
              <a:rPr lang="en-GB" altLang="tr-TR" sz="2000" u="sng" dirty="0">
                <a:solidFill>
                  <a:schemeClr val="tx1"/>
                </a:solidFill>
                <a:cs typeface="Arial" panose="020B0604020202020204" pitchFamily="34" charset="0"/>
              </a:rPr>
              <a:t> the standards</a:t>
            </a:r>
            <a:r>
              <a:rPr lang="en-GB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in all required fields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s</a:t>
            </a:r>
            <a:r>
              <a:rPr lang="en-GB" altLang="tr-TR" sz="2000" dirty="0" err="1">
                <a:solidFill>
                  <a:schemeClr val="tx1"/>
                </a:solidFill>
                <a:cs typeface="Arial" panose="020B0604020202020204" pitchFamily="34" charset="0"/>
              </a:rPr>
              <a:t>ince</a:t>
            </a:r>
            <a:r>
              <a:rPr lang="en-GB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1954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900"/>
              </a:spcAft>
              <a:buFontTx/>
              <a:buBlip>
                <a:blip r:embed="rId4"/>
              </a:buBlip>
            </a:pPr>
            <a:r>
              <a:rPr lang="tr-TR" altLang="tr-TR" sz="2000" u="sng" dirty="0">
                <a:solidFill>
                  <a:schemeClr val="tx1"/>
                </a:solidFill>
                <a:cs typeface="Arial" panose="020B0604020202020204" pitchFamily="34" charset="0"/>
              </a:rPr>
              <a:t>H</a:t>
            </a:r>
            <a:r>
              <a:rPr lang="en-GB" altLang="tr-TR" sz="2000" u="sng" dirty="0" err="1">
                <a:solidFill>
                  <a:schemeClr val="tx1"/>
                </a:solidFill>
                <a:cs typeface="Arial" panose="020B0604020202020204" pitchFamily="34" charset="0"/>
              </a:rPr>
              <a:t>eadquarters</a:t>
            </a:r>
            <a:r>
              <a:rPr lang="en-GB" altLang="tr-TR" sz="2000" u="sng" dirty="0">
                <a:solidFill>
                  <a:schemeClr val="tx1"/>
                </a:solidFill>
                <a:cs typeface="Arial" panose="020B0604020202020204" pitchFamily="34" charset="0"/>
              </a:rPr>
              <a:t> in Ankara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;</a:t>
            </a:r>
            <a:r>
              <a:rPr lang="en-GB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it </a:t>
            </a:r>
            <a:r>
              <a:rPr lang="en-GB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has branch offices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altLang="tr-TR" sz="2000" dirty="0" err="1">
                <a:solidFill>
                  <a:schemeClr val="tx1"/>
                </a:solidFill>
                <a:cs typeface="Arial" panose="020B0604020202020204" pitchFamily="34" charset="0"/>
              </a:rPr>
              <a:t>and</a:t>
            </a:r>
            <a:r>
              <a:rPr lang="en-GB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numerous regional laboratories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(</a:t>
            </a:r>
            <a:r>
              <a:rPr lang="en-GB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Quality Campus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,</a:t>
            </a:r>
            <a:r>
              <a:rPr lang="en-GB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GB" altLang="tr-TR" sz="2000" dirty="0" err="1">
                <a:solidFill>
                  <a:schemeClr val="tx1"/>
                </a:solidFill>
                <a:cs typeface="Arial" panose="020B0604020202020204" pitchFamily="34" charset="0"/>
              </a:rPr>
              <a:t>Gebze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).</a:t>
            </a:r>
          </a:p>
        </p:txBody>
      </p:sp>
      <p:sp>
        <p:nvSpPr>
          <p:cNvPr id="8198" name="Slayt Numarası Yer Tutucusu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FE951723-EE6A-4BE7-BF3D-7F6813326AFB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3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Metin kutusu 6"/>
          <p:cNvSpPr txBox="1">
            <a:spLocks noChangeArrowheads="1"/>
          </p:cNvSpPr>
          <p:nvPr/>
        </p:nvSpPr>
        <p:spPr bwMode="auto">
          <a:xfrm>
            <a:off x="611188" y="5065713"/>
            <a:ext cx="7883525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457200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900"/>
              </a:spcAft>
              <a:buFontTx/>
              <a:buBlip>
                <a:blip r:embed="rId4"/>
              </a:buBlip>
            </a:pP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tr-TR" sz="2000" u="sng" dirty="0">
                <a:solidFill>
                  <a:schemeClr val="tx1"/>
                </a:solidFill>
                <a:cs typeface="Arial" panose="020B0604020202020204" pitchFamily="34" charset="0"/>
              </a:rPr>
              <a:t>5 representative offices in worldwide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</a:p>
          <a:p>
            <a:pPr lvl="1" indent="0" algn="just"/>
            <a:r>
              <a:rPr lang="en-US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Azerbaijan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US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Kazakhstan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US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Uzbekistan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en-US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Turkish Republic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of Northern Cyprus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altLang="tr-TR" sz="2000" dirty="0" err="1">
                <a:solidFill>
                  <a:schemeClr val="tx1"/>
                </a:solidFill>
                <a:cs typeface="Arial" panose="020B0604020202020204" pitchFamily="34" charset="0"/>
              </a:rPr>
              <a:t>and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altLang="tr-TR" sz="2000" dirty="0" err="1">
                <a:solidFill>
                  <a:schemeClr val="tx1"/>
                </a:solidFill>
                <a:cs typeface="Arial" panose="020B0604020202020204" pitchFamily="34" charset="0"/>
              </a:rPr>
              <a:t>Kingdom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of </a:t>
            </a:r>
            <a:r>
              <a:rPr lang="en-US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Saudi Arabia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tr-TR" altLang="tr-TR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Metin kutusu 6"/>
          <p:cNvSpPr txBox="1">
            <a:spLocks noChangeArrowheads="1"/>
          </p:cNvSpPr>
          <p:nvPr/>
        </p:nvSpPr>
        <p:spPr bwMode="auto">
          <a:xfrm>
            <a:off x="334964" y="-20690"/>
            <a:ext cx="835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Role of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Countries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tr-TR" altLang="tr-TR" sz="3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(11)</a:t>
            </a:r>
            <a:endParaRPr lang="tr-TR" altLang="tr-TR" sz="32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719138" y="1988840"/>
            <a:ext cx="7740650" cy="40322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3200" dirty="0">
                <a:solidFill>
                  <a:prstClr val="black"/>
                </a:solidFill>
              </a:rPr>
              <a:t>In the </a:t>
            </a:r>
            <a:r>
              <a:rPr lang="tr-TR" sz="3200" dirty="0" err="1">
                <a:solidFill>
                  <a:prstClr val="black"/>
                </a:solidFill>
              </a:rPr>
              <a:t>abstract</a:t>
            </a:r>
            <a:r>
              <a:rPr lang="tr-TR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prstClr val="black"/>
                </a:solidFill>
              </a:rPr>
              <a:t>of </a:t>
            </a:r>
            <a:r>
              <a:rPr lang="tr-TR" sz="3200" dirty="0">
                <a:solidFill>
                  <a:prstClr val="black"/>
                </a:solidFill>
              </a:rPr>
              <a:t>‘White </a:t>
            </a:r>
            <a:r>
              <a:rPr lang="tr-TR" sz="3200" dirty="0" err="1">
                <a:solidFill>
                  <a:prstClr val="black"/>
                </a:solidFill>
              </a:rPr>
              <a:t>Paper</a:t>
            </a:r>
            <a:r>
              <a:rPr lang="tr-TR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prstClr val="black"/>
                </a:solidFill>
              </a:rPr>
              <a:t>Academic Standardization Education in Europe</a:t>
            </a:r>
            <a:r>
              <a:rPr lang="tr-TR" sz="3200" dirty="0">
                <a:solidFill>
                  <a:prstClr val="black"/>
                </a:solidFill>
              </a:rPr>
              <a:t>’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tr-TR" sz="3200" dirty="0">
                <a:solidFill>
                  <a:prstClr val="black"/>
                </a:solidFill>
              </a:rPr>
              <a:t>of EURAS </a:t>
            </a:r>
            <a:r>
              <a:rPr lang="en-US" sz="3200" dirty="0">
                <a:solidFill>
                  <a:prstClr val="black"/>
                </a:solidFill>
              </a:rPr>
              <a:t>it is stated as: </a:t>
            </a:r>
            <a:r>
              <a:rPr lang="en-US" sz="3200" i="1" dirty="0">
                <a:solidFill>
                  <a:prstClr val="black"/>
                </a:solidFill>
              </a:rPr>
              <a:t> “Standardization is a strategic asset at the level of companies, industry sectors, countries and regions. To excel in standardization, </a:t>
            </a:r>
            <a:r>
              <a:rPr lang="en-US" sz="3200" i="1" dirty="0">
                <a:solidFill>
                  <a:srgbClr val="FF0000"/>
                </a:solidFill>
              </a:rPr>
              <a:t>proper education is needed.”</a:t>
            </a:r>
            <a:endParaRPr lang="tr-TR" sz="3200" kern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3013" name="Slayt Numarası Yer Tutucusu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4824A385-08D7-4AA0-8029-F352F1DB9B8A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30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567831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Metin kutusu 6"/>
          <p:cNvSpPr txBox="1">
            <a:spLocks noChangeArrowheads="1"/>
          </p:cNvSpPr>
          <p:nvPr/>
        </p:nvSpPr>
        <p:spPr bwMode="auto">
          <a:xfrm>
            <a:off x="348081" y="-4395"/>
            <a:ext cx="835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Role of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Countries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(</a:t>
            </a:r>
            <a:r>
              <a:rPr lang="tr-TR" altLang="tr-TR" sz="3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12)</a:t>
            </a:r>
            <a:endParaRPr lang="tr-TR" altLang="tr-TR" sz="32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611560" y="1556792"/>
            <a:ext cx="8281292" cy="437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2400" u="sng" dirty="0">
                <a:solidFill>
                  <a:schemeClr val="tx1"/>
                </a:solidFill>
              </a:rPr>
              <a:t>Standard</a:t>
            </a:r>
            <a:r>
              <a:rPr lang="tr-TR" sz="2400" u="sng" dirty="0" err="1">
                <a:solidFill>
                  <a:schemeClr val="tx1"/>
                </a:solidFill>
              </a:rPr>
              <a:t>ization</a:t>
            </a:r>
            <a:r>
              <a:rPr lang="en-US" sz="2400" u="sng" dirty="0">
                <a:solidFill>
                  <a:schemeClr val="tx1"/>
                </a:solidFill>
              </a:rPr>
              <a:t> education</a:t>
            </a:r>
            <a:r>
              <a:rPr lang="en-US" sz="2400" dirty="0">
                <a:solidFill>
                  <a:schemeClr val="tx1"/>
                </a:solidFill>
              </a:rPr>
              <a:t> is an indispensable element for the implementation of standards in institutions.</a:t>
            </a:r>
            <a:endParaRPr lang="tr-TR" sz="2400" dirty="0">
              <a:solidFill>
                <a:schemeClr val="tx1"/>
              </a:solidFill>
            </a:endParaRPr>
          </a:p>
          <a:p>
            <a:pPr marL="342900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2400" u="sng" dirty="0">
                <a:solidFill>
                  <a:schemeClr val="tx1"/>
                </a:solidFill>
              </a:rPr>
              <a:t>Without education it is almost impossible for institutions to implement standards</a:t>
            </a:r>
            <a:r>
              <a:rPr lang="en-US" sz="2400" dirty="0">
                <a:solidFill>
                  <a:schemeClr val="tx1"/>
                </a:solidFill>
              </a:rPr>
              <a:t> in their products, processes and applications.</a:t>
            </a:r>
            <a:endParaRPr lang="tr-TR" sz="2400" kern="0" dirty="0">
              <a:solidFill>
                <a:schemeClr val="tx1"/>
              </a:solidFill>
              <a:latin typeface="Arial"/>
              <a:cs typeface="Arial"/>
            </a:endParaRPr>
          </a:p>
          <a:p>
            <a:pPr marL="342900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</a:rPr>
              <a:t>Education as the source of the </a:t>
            </a:r>
            <a:r>
              <a:rPr lang="en-US" sz="2400" dirty="0" smtClean="0">
                <a:solidFill>
                  <a:schemeClr val="tx1"/>
                </a:solidFill>
              </a:rPr>
              <a:t>ability, </a:t>
            </a:r>
            <a:r>
              <a:rPr lang="en-US" sz="2400" dirty="0">
                <a:solidFill>
                  <a:schemeClr val="tx1"/>
                </a:solidFill>
              </a:rPr>
              <a:t>brings width of perspective, implementation capability, competitive </a:t>
            </a:r>
            <a:r>
              <a:rPr lang="en-US" sz="2400" dirty="0" smtClean="0">
                <a:solidFill>
                  <a:schemeClr val="tx1"/>
                </a:solidFill>
              </a:rPr>
              <a:t>advantage to individuals </a:t>
            </a:r>
            <a:r>
              <a:rPr lang="en-US" sz="2400" dirty="0">
                <a:solidFill>
                  <a:schemeClr val="tx1"/>
                </a:solidFill>
              </a:rPr>
              <a:t>and organizations.</a:t>
            </a:r>
            <a:endParaRPr lang="tr-TR" sz="2400" dirty="0">
              <a:solidFill>
                <a:schemeClr val="tx1"/>
              </a:solidFill>
            </a:endParaRPr>
          </a:p>
          <a:p>
            <a:pPr marL="342900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rgbClr val="FF0000"/>
                </a:solidFill>
              </a:rPr>
              <a:t>Therefore, if </a:t>
            </a:r>
            <a:r>
              <a:rPr lang="tr-TR" sz="2400" dirty="0" err="1">
                <a:solidFill>
                  <a:srgbClr val="FF0000"/>
                </a:solidFill>
              </a:rPr>
              <a:t>any</a:t>
            </a:r>
            <a:r>
              <a:rPr lang="tr-TR" sz="2400" dirty="0">
                <a:solidFill>
                  <a:srgbClr val="FF0000"/>
                </a:solidFill>
              </a:rPr>
              <a:t> </a:t>
            </a:r>
            <a:r>
              <a:rPr lang="tr-TR" sz="2400" dirty="0" err="1">
                <a:solidFill>
                  <a:srgbClr val="FF0000"/>
                </a:solidFill>
              </a:rPr>
              <a:t>country</a:t>
            </a:r>
            <a:r>
              <a:rPr lang="en-US" sz="2400" dirty="0">
                <a:solidFill>
                  <a:srgbClr val="FF0000"/>
                </a:solidFill>
              </a:rPr>
              <a:t> wants to maintain </a:t>
            </a:r>
            <a:r>
              <a:rPr lang="tr-TR" sz="2400" dirty="0">
                <a:solidFill>
                  <a:srgbClr val="FF0000"/>
                </a:solidFill>
              </a:rPr>
              <a:t>s</a:t>
            </a:r>
            <a:r>
              <a:rPr lang="en-US" sz="2400" dirty="0" err="1">
                <a:solidFill>
                  <a:srgbClr val="FF0000"/>
                </a:solidFill>
              </a:rPr>
              <a:t>tandardization</a:t>
            </a:r>
            <a:r>
              <a:rPr lang="en-US" sz="2400" dirty="0">
                <a:solidFill>
                  <a:srgbClr val="FF0000"/>
                </a:solidFill>
              </a:rPr>
              <a:t> and economic power, it must give priority to standardization education</a:t>
            </a:r>
            <a:r>
              <a:rPr lang="tr-TR" sz="2400" dirty="0">
                <a:solidFill>
                  <a:srgbClr val="FF0000"/>
                </a:solidFill>
              </a:rPr>
              <a:t>.</a:t>
            </a:r>
            <a:endParaRPr lang="tr-TR" sz="2400" kern="0" dirty="0">
              <a:solidFill>
                <a:srgbClr val="FF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1205" name="Slayt Numarası Yer Tutucusu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3343AA76-AADB-495A-9E85-0842BB741227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31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Metin kutusu 6"/>
          <p:cNvSpPr txBox="1">
            <a:spLocks noChangeArrowheads="1"/>
          </p:cNvSpPr>
          <p:nvPr/>
        </p:nvSpPr>
        <p:spPr bwMode="auto">
          <a:xfrm>
            <a:off x="251520" y="-99392"/>
            <a:ext cx="835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Role of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Countries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(</a:t>
            </a:r>
            <a:r>
              <a:rPr lang="tr-TR" altLang="tr-TR" sz="3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13) 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– Training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Modules</a:t>
            </a:r>
            <a:endParaRPr lang="tr-TR" altLang="tr-TR" sz="32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50180" name="Slayt Numarası Yer Tutucusu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C97267FB-B9DD-416A-BC2C-3690F1B4D8E8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32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106333"/>
              </p:ext>
            </p:extLst>
          </p:nvPr>
        </p:nvGraphicFramePr>
        <p:xfrm>
          <a:off x="323528" y="1119188"/>
          <a:ext cx="8496944" cy="55895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6893"/>
                <a:gridCol w="1929467"/>
                <a:gridCol w="1559200"/>
                <a:gridCol w="1871039"/>
                <a:gridCol w="1870345"/>
              </a:tblGrid>
              <a:tr h="579111"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err="1" smtClean="0">
                          <a:solidFill>
                            <a:schemeClr val="tx1"/>
                          </a:solidFill>
                        </a:rPr>
                        <a:t>Education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600" baseline="0" dirty="0" err="1" smtClean="0">
                          <a:solidFill>
                            <a:schemeClr val="tx1"/>
                          </a:solidFill>
                        </a:rPr>
                        <a:t>level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err="1" smtClean="0">
                          <a:solidFill>
                            <a:schemeClr val="tx1"/>
                          </a:solidFill>
                        </a:rPr>
                        <a:t>Target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err="1" smtClean="0">
                          <a:solidFill>
                            <a:schemeClr val="tx1"/>
                          </a:solidFill>
                        </a:rPr>
                        <a:t>Responsible</a:t>
                      </a:r>
                      <a:r>
                        <a:rPr lang="tr-TR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600" baseline="0" dirty="0" err="1" smtClean="0">
                          <a:solidFill>
                            <a:schemeClr val="tx1"/>
                          </a:solidFill>
                        </a:rPr>
                        <a:t>Stakeholder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>
                          <a:solidFill>
                            <a:schemeClr val="tx1"/>
                          </a:solidFill>
                        </a:rPr>
                        <a:t>Content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16" marB="4571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err="1" smtClean="0">
                          <a:solidFill>
                            <a:schemeClr val="tx1"/>
                          </a:solidFill>
                        </a:rPr>
                        <a:t>Method</a:t>
                      </a:r>
                      <a:endParaRPr lang="tr-TR" sz="160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16" marB="45716"/>
                </a:tc>
              </a:tr>
              <a:tr h="731511"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Primary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edu. (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upto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10/11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years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16" marB="45716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awareness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16" marB="45716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GOs</a:t>
                      </a:r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NSBs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16" marB="45716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sample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stds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in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everyday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life</a:t>
                      </a:r>
                    </a:p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-general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info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16" marB="45716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quizes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games</a:t>
                      </a:r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drawings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leaflets</a:t>
                      </a:r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brochures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16" marB="45716"/>
                </a:tc>
              </a:tr>
              <a:tr h="1158230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Secondary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edu. (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upto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17/18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years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91432" marR="91432" marT="45716" marB="45716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awareness</a:t>
                      </a:r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understanding</a:t>
                      </a:r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tech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knowledge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on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specifically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well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defined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domains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16" marB="45716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GOs</a:t>
                      </a:r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NSBs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16" marB="45716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sample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stds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in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everyday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life</a:t>
                      </a:r>
                    </a:p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-general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info</a:t>
                      </a:r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teaching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the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baseline="0" dirty="0" err="1" smtClean="0">
                          <a:solidFill>
                            <a:schemeClr val="tx1"/>
                          </a:solidFill>
                        </a:rPr>
                        <a:t>use</a:t>
                      </a:r>
                      <a:r>
                        <a:rPr lang="tr-TR" sz="1400" baseline="0" dirty="0" smtClean="0">
                          <a:solidFill>
                            <a:schemeClr val="tx1"/>
                          </a:solidFill>
                        </a:rPr>
                        <a:t> of </a:t>
                      </a:r>
                      <a:r>
                        <a:rPr lang="tr-TR" sz="1400" baseline="0" dirty="0" err="1" smtClean="0">
                          <a:solidFill>
                            <a:schemeClr val="tx1"/>
                          </a:solidFill>
                        </a:rPr>
                        <a:t>some</a:t>
                      </a:r>
                      <a:r>
                        <a:rPr lang="tr-TR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baseline="0" dirty="0" err="1" smtClean="0">
                          <a:solidFill>
                            <a:schemeClr val="tx1"/>
                          </a:solidFill>
                        </a:rPr>
                        <a:t>stds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16" marB="45716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quizes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games</a:t>
                      </a:r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leaflets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contests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videos</a:t>
                      </a:r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handbooks</a:t>
                      </a:r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-internet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16" marB="45716"/>
                </a:tc>
              </a:tr>
              <a:tr h="1371589"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Vocational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Training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16" marB="45716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awareness</a:t>
                      </a:r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understanding</a:t>
                      </a:r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tech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knowledge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on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specifically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well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defined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domains</a:t>
                      </a:r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theory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16" marB="45716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GOs</a:t>
                      </a:r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NSBs</a:t>
                      </a:r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various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related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org.s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16" marB="45716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sample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stds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in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everyday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life</a:t>
                      </a:r>
                    </a:p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-general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info</a:t>
                      </a:r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case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stdies</a:t>
                      </a:r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teaching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the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baseline="0" dirty="0" err="1" smtClean="0">
                          <a:solidFill>
                            <a:schemeClr val="tx1"/>
                          </a:solidFill>
                        </a:rPr>
                        <a:t>use</a:t>
                      </a:r>
                      <a:r>
                        <a:rPr lang="tr-TR" sz="1400" baseline="0" dirty="0" smtClean="0">
                          <a:solidFill>
                            <a:schemeClr val="tx1"/>
                          </a:solidFill>
                        </a:rPr>
                        <a:t> of </a:t>
                      </a:r>
                      <a:r>
                        <a:rPr lang="tr-TR" sz="1400" baseline="0" dirty="0" err="1" smtClean="0">
                          <a:solidFill>
                            <a:schemeClr val="tx1"/>
                          </a:solidFill>
                        </a:rPr>
                        <a:t>some</a:t>
                      </a:r>
                      <a:r>
                        <a:rPr lang="tr-TR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baseline="0" dirty="0" err="1" smtClean="0">
                          <a:solidFill>
                            <a:schemeClr val="tx1"/>
                          </a:solidFill>
                        </a:rPr>
                        <a:t>stds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16" marB="45716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contests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videos</a:t>
                      </a:r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handbooks</a:t>
                      </a:r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-internet</a:t>
                      </a:r>
                    </a:p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team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project</a:t>
                      </a:r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presentations</a:t>
                      </a:r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workshops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16" marB="45716"/>
                </a:tc>
              </a:tr>
              <a:tr h="1749147"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Higher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education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16" marB="45716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understanding</a:t>
                      </a:r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specialized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knowledge</a:t>
                      </a:r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theory</a:t>
                      </a:r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interaction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between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innovation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and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stdzation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16" marB="45716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universities</a:t>
                      </a:r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GOs</a:t>
                      </a:r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NSBs</a:t>
                      </a:r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various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related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org.s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16" marB="45716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-general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info</a:t>
                      </a:r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academic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stdies</a:t>
                      </a:r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case</a:t>
                      </a:r>
                      <a:r>
                        <a:rPr lang="tr-TR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baseline="0" dirty="0" err="1" smtClean="0">
                          <a:solidFill>
                            <a:schemeClr val="tx1"/>
                          </a:solidFill>
                        </a:rPr>
                        <a:t>stdies</a:t>
                      </a:r>
                      <a:endParaRPr lang="tr-TR" sz="14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tr-TR" sz="1400" baseline="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teaching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the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baseline="0" dirty="0" err="1" smtClean="0">
                          <a:solidFill>
                            <a:schemeClr val="tx1"/>
                          </a:solidFill>
                        </a:rPr>
                        <a:t>use</a:t>
                      </a:r>
                      <a:r>
                        <a:rPr lang="tr-TR" sz="1400" baseline="0" dirty="0" smtClean="0">
                          <a:solidFill>
                            <a:schemeClr val="tx1"/>
                          </a:solidFill>
                        </a:rPr>
                        <a:t> of </a:t>
                      </a:r>
                      <a:r>
                        <a:rPr lang="tr-TR" sz="1400" baseline="0" dirty="0" err="1" smtClean="0">
                          <a:solidFill>
                            <a:schemeClr val="tx1"/>
                          </a:solidFill>
                        </a:rPr>
                        <a:t>some</a:t>
                      </a:r>
                      <a:r>
                        <a:rPr lang="tr-TR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baseline="0" dirty="0" err="1" smtClean="0">
                          <a:solidFill>
                            <a:schemeClr val="tx1"/>
                          </a:solidFill>
                        </a:rPr>
                        <a:t>stds</a:t>
                      </a:r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skill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sets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16" marB="45716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contests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videos</a:t>
                      </a:r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handbooks</a:t>
                      </a:r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-internet</a:t>
                      </a:r>
                    </a:p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team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project</a:t>
                      </a:r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presentations</a:t>
                      </a:r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workshops</a:t>
                      </a:r>
                      <a:endParaRPr lang="tr-T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case</a:t>
                      </a:r>
                      <a:r>
                        <a:rPr lang="tr-TR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1400" dirty="0" err="1" smtClean="0">
                          <a:solidFill>
                            <a:schemeClr val="tx1"/>
                          </a:solidFill>
                        </a:rPr>
                        <a:t>stdies</a:t>
                      </a:r>
                      <a:endParaRPr lang="tr-TR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32" marR="91432" marT="45716" marB="45716"/>
                </a:tc>
              </a:tr>
            </a:tbl>
          </a:graphicData>
        </a:graphic>
      </p:graphicFrame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Metin kutusu 6"/>
          <p:cNvSpPr txBox="1">
            <a:spLocks noChangeArrowheads="1"/>
          </p:cNvSpPr>
          <p:nvPr/>
        </p:nvSpPr>
        <p:spPr bwMode="auto">
          <a:xfrm>
            <a:off x="323850" y="-4395"/>
            <a:ext cx="835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Education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in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Turkey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(1)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719138" y="1820179"/>
            <a:ext cx="7561262" cy="36258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tr-TR" sz="2800" kern="0" dirty="0" err="1">
                <a:solidFill>
                  <a:schemeClr val="tx1"/>
                </a:solidFill>
                <a:latin typeface="Arial"/>
                <a:ea typeface="+mn-ea"/>
                <a:cs typeface="Arial"/>
              </a:rPr>
              <a:t>Ministry</a:t>
            </a:r>
            <a:r>
              <a:rPr lang="tr-TR" sz="2800" kern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 of </a:t>
            </a:r>
            <a:r>
              <a:rPr lang="tr-TR" sz="2800" kern="0" dirty="0" err="1">
                <a:solidFill>
                  <a:schemeClr val="tx1"/>
                </a:solidFill>
                <a:latin typeface="Arial"/>
                <a:ea typeface="+mn-ea"/>
                <a:cs typeface="Arial"/>
              </a:rPr>
              <a:t>National</a:t>
            </a:r>
            <a:r>
              <a:rPr lang="tr-TR" sz="2800" kern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2800" kern="0" dirty="0" err="1">
                <a:solidFill>
                  <a:schemeClr val="tx1"/>
                </a:solidFill>
                <a:latin typeface="Arial"/>
                <a:ea typeface="+mn-ea"/>
                <a:cs typeface="Arial"/>
              </a:rPr>
              <a:t>Education</a:t>
            </a:r>
            <a:endParaRPr lang="tr-TR" sz="2800" kern="0" dirty="0">
              <a:solidFill>
                <a:schemeClr val="tx1"/>
              </a:solidFill>
              <a:latin typeface="Arial"/>
              <a:ea typeface="+mn-ea"/>
              <a:cs typeface="Arial"/>
            </a:endParaRPr>
          </a:p>
          <a:p>
            <a:pPr lvl="1" indent="0" defTabSz="914400">
              <a:spcBef>
                <a:spcPct val="20000"/>
              </a:spcBef>
              <a:buClr>
                <a:srgbClr val="00007D"/>
              </a:buClr>
              <a:buSzPct val="75000"/>
              <a:defRPr/>
            </a:pPr>
            <a:endParaRPr lang="tr-TR" sz="2800" kern="0" dirty="0">
              <a:solidFill>
                <a:schemeClr val="tx1"/>
              </a:solidFill>
              <a:latin typeface="Arial"/>
              <a:ea typeface="+mn-ea"/>
              <a:cs typeface="Arial"/>
            </a:endParaRPr>
          </a:p>
          <a:p>
            <a:pPr marL="1085850" lvl="1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tr-TR" sz="2400" dirty="0">
                <a:solidFill>
                  <a:schemeClr val="tx1"/>
                </a:solidFill>
              </a:rPr>
              <a:t>a </a:t>
            </a:r>
            <a:r>
              <a:rPr lang="tr-TR" sz="2400" dirty="0" err="1">
                <a:solidFill>
                  <a:schemeClr val="tx1"/>
                </a:solidFill>
              </a:rPr>
              <a:t>government</a:t>
            </a:r>
            <a:r>
              <a:rPr lang="tr-TR" sz="2400" dirty="0">
                <a:solidFill>
                  <a:schemeClr val="tx1"/>
                </a:solidFill>
              </a:rPr>
              <a:t> </a:t>
            </a:r>
            <a:r>
              <a:rPr lang="tr-TR" sz="2400" dirty="0" err="1">
                <a:solidFill>
                  <a:schemeClr val="tx1"/>
                </a:solidFill>
              </a:rPr>
              <a:t>ministry</a:t>
            </a:r>
            <a:endParaRPr lang="tr-TR" sz="2400" dirty="0">
              <a:solidFill>
                <a:schemeClr val="tx1"/>
              </a:solidFill>
            </a:endParaRPr>
          </a:p>
          <a:p>
            <a:pPr lvl="1" indent="0" defTabSz="914400">
              <a:spcBef>
                <a:spcPct val="20000"/>
              </a:spcBef>
              <a:buClr>
                <a:srgbClr val="00007D"/>
              </a:buClr>
              <a:buSzPct val="75000"/>
              <a:defRPr/>
            </a:pPr>
            <a:endParaRPr lang="tr-TR" sz="2400" dirty="0">
              <a:solidFill>
                <a:schemeClr val="tx1"/>
              </a:solidFill>
            </a:endParaRPr>
          </a:p>
          <a:p>
            <a:pPr marL="1085850" lvl="1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</a:rPr>
              <a:t>responsible for the supervision of </a:t>
            </a:r>
            <a:r>
              <a:rPr lang="en-US" sz="2400" dirty="0" err="1">
                <a:solidFill>
                  <a:schemeClr val="tx1"/>
                </a:solidFill>
              </a:rPr>
              <a:t>publ</a:t>
            </a:r>
            <a:r>
              <a:rPr lang="tr-TR" sz="2400" dirty="0" err="1">
                <a:solidFill>
                  <a:schemeClr val="tx1"/>
                </a:solidFill>
              </a:rPr>
              <a:t>ic</a:t>
            </a:r>
            <a:r>
              <a:rPr lang="tr-TR" sz="24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and private educational system</a:t>
            </a:r>
            <a:r>
              <a:rPr lang="tr-TR" sz="2400" dirty="0">
                <a:solidFill>
                  <a:schemeClr val="tx1"/>
                </a:solidFill>
              </a:rPr>
              <a:t> </a:t>
            </a:r>
            <a:r>
              <a:rPr lang="tr-TR" sz="2400" dirty="0" err="1">
                <a:solidFill>
                  <a:schemeClr val="tx1"/>
                </a:solidFill>
              </a:rPr>
              <a:t>under</a:t>
            </a:r>
            <a:r>
              <a:rPr lang="tr-TR" sz="2400" dirty="0">
                <a:solidFill>
                  <a:schemeClr val="tx1"/>
                </a:solidFill>
              </a:rPr>
              <a:t> a </a:t>
            </a:r>
            <a:r>
              <a:rPr lang="tr-TR" sz="2400" dirty="0" err="1">
                <a:solidFill>
                  <a:schemeClr val="tx1"/>
                </a:solidFill>
              </a:rPr>
              <a:t>national</a:t>
            </a:r>
            <a:r>
              <a:rPr lang="tr-TR" sz="2400" dirty="0">
                <a:solidFill>
                  <a:schemeClr val="tx1"/>
                </a:solidFill>
              </a:rPr>
              <a:t> </a:t>
            </a:r>
            <a:r>
              <a:rPr lang="tr-TR" sz="2400" dirty="0" err="1">
                <a:solidFill>
                  <a:schemeClr val="tx1"/>
                </a:solidFill>
              </a:rPr>
              <a:t>curriculum</a:t>
            </a:r>
            <a:r>
              <a:rPr lang="tr-TR" sz="2400" dirty="0">
                <a:solidFill>
                  <a:schemeClr val="tx1"/>
                </a:solidFill>
              </a:rPr>
              <a:t> </a:t>
            </a:r>
            <a:r>
              <a:rPr lang="tr-TR" sz="2400" dirty="0" err="1">
                <a:solidFill>
                  <a:schemeClr val="tx1"/>
                </a:solidFill>
              </a:rPr>
              <a:t>except</a:t>
            </a:r>
            <a:r>
              <a:rPr lang="tr-TR" sz="2400" dirty="0">
                <a:solidFill>
                  <a:schemeClr val="tx1"/>
                </a:solidFill>
              </a:rPr>
              <a:t> </a:t>
            </a:r>
            <a:r>
              <a:rPr lang="tr-TR" sz="2400" dirty="0" err="1">
                <a:solidFill>
                  <a:schemeClr val="tx1"/>
                </a:solidFill>
              </a:rPr>
              <a:t>higher</a:t>
            </a:r>
            <a:r>
              <a:rPr lang="tr-TR" sz="2400" dirty="0">
                <a:solidFill>
                  <a:schemeClr val="tx1"/>
                </a:solidFill>
              </a:rPr>
              <a:t> </a:t>
            </a:r>
            <a:r>
              <a:rPr lang="tr-TR" sz="2400" dirty="0" err="1">
                <a:solidFill>
                  <a:schemeClr val="tx1"/>
                </a:solidFill>
              </a:rPr>
              <a:t>education</a:t>
            </a:r>
            <a:endParaRPr lang="tr-TR" sz="2400" dirty="0">
              <a:solidFill>
                <a:schemeClr val="tx1"/>
              </a:solidFill>
            </a:endParaRPr>
          </a:p>
          <a:p>
            <a:pPr marL="1085850" lvl="1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endParaRPr lang="tr-TR" sz="2800" kern="0" dirty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773238"/>
            <a:ext cx="11731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Slayt Numarası Yer Tutucusu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909A2F08-2C79-41D8-A0F4-13AD186C0869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33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Metin kutusu 6"/>
          <p:cNvSpPr txBox="1">
            <a:spLocks noChangeArrowheads="1"/>
          </p:cNvSpPr>
          <p:nvPr/>
        </p:nvSpPr>
        <p:spPr bwMode="auto">
          <a:xfrm>
            <a:off x="323850" y="0"/>
            <a:ext cx="835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Education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in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Turkey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(2)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719138" y="1642272"/>
            <a:ext cx="7956550" cy="4364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tr-TR" sz="2800" dirty="0" err="1">
                <a:solidFill>
                  <a:schemeClr val="tx1"/>
                </a:solidFill>
              </a:rPr>
              <a:t>Council</a:t>
            </a:r>
            <a:r>
              <a:rPr lang="tr-TR" sz="2800" dirty="0">
                <a:solidFill>
                  <a:schemeClr val="tx1"/>
                </a:solidFill>
              </a:rPr>
              <a:t> of </a:t>
            </a:r>
            <a:r>
              <a:rPr lang="tr-TR" sz="2800" dirty="0" err="1">
                <a:solidFill>
                  <a:schemeClr val="tx1"/>
                </a:solidFill>
              </a:rPr>
              <a:t>Higher</a:t>
            </a:r>
            <a:r>
              <a:rPr lang="tr-TR" sz="2800" dirty="0">
                <a:solidFill>
                  <a:schemeClr val="tx1"/>
                </a:solidFill>
              </a:rPr>
              <a:t> </a:t>
            </a:r>
            <a:r>
              <a:rPr lang="tr-TR" sz="2800" dirty="0" err="1">
                <a:solidFill>
                  <a:schemeClr val="tx1"/>
                </a:solidFill>
              </a:rPr>
              <a:t>Education</a:t>
            </a:r>
            <a:r>
              <a:rPr lang="tr-TR" sz="2800" dirty="0">
                <a:solidFill>
                  <a:schemeClr val="tx1"/>
                </a:solidFill>
              </a:rPr>
              <a:t> (YÖK)</a:t>
            </a:r>
          </a:p>
          <a:p>
            <a:pPr defTabSz="914400">
              <a:spcBef>
                <a:spcPct val="20000"/>
              </a:spcBef>
              <a:buClr>
                <a:srgbClr val="00007D"/>
              </a:buClr>
              <a:buSzPct val="75000"/>
              <a:defRPr/>
            </a:pPr>
            <a:endParaRPr lang="tr-TR" sz="2800" dirty="0">
              <a:solidFill>
                <a:schemeClr val="tx1"/>
              </a:solidFill>
            </a:endParaRPr>
          </a:p>
          <a:p>
            <a:pPr marL="1085850" lvl="1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</a:rPr>
              <a:t>an autonomous institution</a:t>
            </a:r>
            <a:endParaRPr lang="tr-TR" sz="2400" dirty="0">
              <a:solidFill>
                <a:schemeClr val="tx1"/>
              </a:solidFill>
            </a:endParaRPr>
          </a:p>
          <a:p>
            <a:pPr lvl="1" indent="0" defTabSz="914400">
              <a:spcBef>
                <a:spcPct val="20000"/>
              </a:spcBef>
              <a:buClr>
                <a:srgbClr val="00007D"/>
              </a:buClr>
              <a:buSzPct val="75000"/>
              <a:defRPr/>
            </a:pPr>
            <a:endParaRPr lang="tr-TR" sz="2400" dirty="0">
              <a:solidFill>
                <a:schemeClr val="tx1"/>
              </a:solidFill>
            </a:endParaRPr>
          </a:p>
          <a:p>
            <a:pPr marL="1085850" lvl="1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</a:rPr>
              <a:t>responsible for the planning, coordination and governance of higher education system in Turkey in accordance with the Turkish Constitution and the Higher Education Laws</a:t>
            </a:r>
            <a:endParaRPr lang="tr-TR" sz="2400" dirty="0">
              <a:solidFill>
                <a:schemeClr val="tx1"/>
              </a:solidFill>
            </a:endParaRPr>
          </a:p>
          <a:p>
            <a:pPr marL="1085850" lvl="1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endParaRPr lang="tr-TR" sz="2400" kern="0" dirty="0">
              <a:solidFill>
                <a:schemeClr val="tx1"/>
              </a:solidFill>
              <a:latin typeface="Arial"/>
              <a:ea typeface="+mn-ea"/>
              <a:cs typeface="Arial"/>
            </a:endParaRPr>
          </a:p>
          <a:p>
            <a:pPr marL="1085850" lvl="1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tr-TR" sz="2400" kern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# of </a:t>
            </a:r>
            <a:r>
              <a:rPr lang="tr-TR" sz="2400" kern="0" dirty="0" err="1">
                <a:solidFill>
                  <a:schemeClr val="tx1"/>
                </a:solidFill>
                <a:latin typeface="Arial"/>
                <a:ea typeface="+mn-ea"/>
                <a:cs typeface="Arial"/>
              </a:rPr>
              <a:t>universities</a:t>
            </a:r>
            <a:r>
              <a:rPr lang="tr-TR" sz="2400" kern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: 207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2151063"/>
            <a:ext cx="19304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Slayt Numarası Yer Tutucusu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3DBB0BFF-7D17-4A06-8516-B1DA31CAD103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34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Metin kutusu 6"/>
          <p:cNvSpPr txBox="1">
            <a:spLocks noChangeArrowheads="1"/>
          </p:cNvSpPr>
          <p:nvPr/>
        </p:nvSpPr>
        <p:spPr bwMode="auto">
          <a:xfrm>
            <a:off x="323850" y="-4395"/>
            <a:ext cx="835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Education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in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Turkey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(3)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503238" y="1052513"/>
            <a:ext cx="8317234" cy="5153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tr-TR" sz="2800" dirty="0" err="1">
                <a:solidFill>
                  <a:schemeClr val="tx1"/>
                </a:solidFill>
              </a:rPr>
              <a:t>Quality</a:t>
            </a:r>
            <a:r>
              <a:rPr lang="tr-TR" sz="2800" dirty="0">
                <a:solidFill>
                  <a:schemeClr val="tx1"/>
                </a:solidFill>
              </a:rPr>
              <a:t> </a:t>
            </a:r>
            <a:r>
              <a:rPr lang="tr-TR" sz="2800" dirty="0" err="1">
                <a:solidFill>
                  <a:schemeClr val="tx1"/>
                </a:solidFill>
              </a:rPr>
              <a:t>Assurance</a:t>
            </a:r>
            <a:r>
              <a:rPr lang="tr-TR" sz="2800" dirty="0">
                <a:solidFill>
                  <a:schemeClr val="tx1"/>
                </a:solidFill>
              </a:rPr>
              <a:t> in YÖK</a:t>
            </a:r>
          </a:p>
          <a:p>
            <a:pPr marL="1085850" lvl="1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</a:rPr>
              <a:t>Regulation </a:t>
            </a:r>
            <a:r>
              <a:rPr lang="tr-TR" sz="2400" dirty="0">
                <a:solidFill>
                  <a:schemeClr val="tx1"/>
                </a:solidFill>
              </a:rPr>
              <a:t>is </a:t>
            </a:r>
            <a:r>
              <a:rPr lang="en-US" sz="2400" dirty="0">
                <a:solidFill>
                  <a:schemeClr val="tx1"/>
                </a:solidFill>
              </a:rPr>
              <a:t>prepared to establish quality standards</a:t>
            </a:r>
            <a:r>
              <a:rPr lang="tr-TR" sz="2400" dirty="0">
                <a:solidFill>
                  <a:schemeClr val="tx1"/>
                </a:solidFill>
              </a:rPr>
              <a:t>.</a:t>
            </a:r>
            <a:r>
              <a:rPr lang="en-US" sz="2400" dirty="0">
                <a:solidFill>
                  <a:schemeClr val="tx1"/>
                </a:solidFill>
              </a:rPr>
              <a:t> </a:t>
            </a:r>
            <a:endParaRPr lang="tr-TR" sz="2400" dirty="0">
              <a:solidFill>
                <a:schemeClr val="tx1"/>
              </a:solidFill>
            </a:endParaRPr>
          </a:p>
          <a:p>
            <a:pPr marL="1085850" lvl="1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tr-TR" sz="2400" dirty="0">
                <a:solidFill>
                  <a:schemeClr val="tx1"/>
                </a:solidFill>
              </a:rPr>
              <a:t>I</a:t>
            </a:r>
            <a:r>
              <a:rPr lang="en-US" sz="2400" dirty="0" err="1">
                <a:solidFill>
                  <a:schemeClr val="tx1"/>
                </a:solidFill>
              </a:rPr>
              <a:t>nternal</a:t>
            </a:r>
            <a:r>
              <a:rPr lang="en-US" sz="2400" dirty="0">
                <a:solidFill>
                  <a:schemeClr val="tx1"/>
                </a:solidFill>
              </a:rPr>
              <a:t> evaluation process held annually</a:t>
            </a:r>
            <a:r>
              <a:rPr lang="tr-TR" sz="2400" dirty="0">
                <a:solidFill>
                  <a:schemeClr val="tx1"/>
                </a:solidFill>
              </a:rPr>
              <a:t> in </a:t>
            </a:r>
            <a:r>
              <a:rPr lang="tr-TR" sz="2400" dirty="0" err="1">
                <a:solidFill>
                  <a:schemeClr val="tx1"/>
                </a:solidFill>
              </a:rPr>
              <a:t>accordance</a:t>
            </a:r>
            <a:r>
              <a:rPr lang="tr-TR" sz="2400" dirty="0">
                <a:solidFill>
                  <a:schemeClr val="tx1"/>
                </a:solidFill>
              </a:rPr>
              <a:t> </a:t>
            </a:r>
            <a:r>
              <a:rPr lang="tr-TR" sz="2400" dirty="0" err="1">
                <a:solidFill>
                  <a:schemeClr val="tx1"/>
                </a:solidFill>
              </a:rPr>
              <a:t>with</a:t>
            </a:r>
            <a:r>
              <a:rPr lang="tr-TR" sz="2400" dirty="0">
                <a:solidFill>
                  <a:schemeClr val="tx1"/>
                </a:solidFill>
              </a:rPr>
              <a:t> </a:t>
            </a:r>
            <a:r>
              <a:rPr lang="tr-TR" sz="2400" dirty="0" err="1">
                <a:solidFill>
                  <a:schemeClr val="tx1"/>
                </a:solidFill>
              </a:rPr>
              <a:t>this</a:t>
            </a:r>
            <a:r>
              <a:rPr lang="tr-TR" sz="2400" dirty="0">
                <a:solidFill>
                  <a:schemeClr val="tx1"/>
                </a:solidFill>
              </a:rPr>
              <a:t> </a:t>
            </a:r>
            <a:r>
              <a:rPr lang="tr-TR" sz="2400" dirty="0" err="1">
                <a:solidFill>
                  <a:schemeClr val="tx1"/>
                </a:solidFill>
              </a:rPr>
              <a:t>Regulation</a:t>
            </a:r>
            <a:r>
              <a:rPr lang="tr-TR" sz="2400" dirty="0">
                <a:solidFill>
                  <a:schemeClr val="tx1"/>
                </a:solidFill>
              </a:rPr>
              <a:t>.</a:t>
            </a:r>
          </a:p>
          <a:p>
            <a:pPr lvl="1" indent="0" defTabSz="914400">
              <a:spcBef>
                <a:spcPct val="20000"/>
              </a:spcBef>
              <a:buClr>
                <a:srgbClr val="00007D"/>
              </a:buClr>
              <a:buSzPct val="75000"/>
              <a:defRPr/>
            </a:pPr>
            <a:endParaRPr lang="tr-TR" sz="2400" dirty="0">
              <a:solidFill>
                <a:schemeClr val="tx1"/>
              </a:solidFill>
            </a:endParaRPr>
          </a:p>
          <a:p>
            <a:pPr marL="342900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2800" dirty="0">
                <a:solidFill>
                  <a:schemeClr val="tx1"/>
                </a:solidFill>
              </a:rPr>
              <a:t>Qualifications, Quality Assurance and Accreditation Commission (YÖKAK) has been constructed</a:t>
            </a:r>
            <a:endParaRPr lang="tr-TR" sz="2800" dirty="0">
              <a:solidFill>
                <a:schemeClr val="tx1"/>
              </a:solidFill>
            </a:endParaRPr>
          </a:p>
          <a:p>
            <a:pPr marL="1085850" lvl="1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</a:rPr>
              <a:t>development of quality, and approval and recognition of quality levels </a:t>
            </a:r>
            <a:r>
              <a:rPr lang="en-US" sz="2400" dirty="0" err="1">
                <a:solidFill>
                  <a:schemeClr val="tx1"/>
                </a:solidFill>
              </a:rPr>
              <a:t>thr</a:t>
            </a:r>
            <a:r>
              <a:rPr lang="tr-TR" sz="2400" dirty="0">
                <a:solidFill>
                  <a:schemeClr val="tx1"/>
                </a:solidFill>
              </a:rPr>
              <a:t>u</a:t>
            </a:r>
            <a:r>
              <a:rPr lang="en-US" sz="2400" dirty="0">
                <a:solidFill>
                  <a:schemeClr val="tx1"/>
                </a:solidFill>
              </a:rPr>
              <a:t> independent "external evaluation" process</a:t>
            </a:r>
            <a:endParaRPr lang="tr-TR" sz="2400" kern="0" dirty="0">
              <a:solidFill>
                <a:schemeClr val="tx1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54277" name="Slayt Numarası Yer Tutucusu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8827724E-D247-47D2-A967-4A7E5A0FB435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35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Metin kutusu 6"/>
          <p:cNvSpPr txBox="1">
            <a:spLocks noChangeArrowheads="1"/>
          </p:cNvSpPr>
          <p:nvPr/>
        </p:nvSpPr>
        <p:spPr bwMode="auto">
          <a:xfrm>
            <a:off x="334964" y="0"/>
            <a:ext cx="835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TSE’s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role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to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Standardization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Education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(1)</a:t>
            </a:r>
          </a:p>
        </p:txBody>
      </p:sp>
      <p:sp>
        <p:nvSpPr>
          <p:cNvPr id="6" name="Dikdörtgen 5"/>
          <p:cNvSpPr/>
          <p:nvPr/>
        </p:nvSpPr>
        <p:spPr>
          <a:xfrm>
            <a:off x="503238" y="1282700"/>
            <a:ext cx="8389242" cy="4967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</a:rPr>
              <a:t>TSE organizes training programs for many years in order to demonstrate the importance of standardization and to ensure implementation of standards in particular.</a:t>
            </a:r>
            <a:endParaRPr lang="tr-TR" sz="2400" dirty="0">
              <a:solidFill>
                <a:schemeClr val="tx1"/>
              </a:solidFill>
            </a:endParaRPr>
          </a:p>
          <a:p>
            <a:pPr marL="342900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</a:rPr>
              <a:t>Elective courses for Technical High School Students (standardization and quality),</a:t>
            </a:r>
            <a:endParaRPr lang="tr-TR" sz="2400" dirty="0">
              <a:solidFill>
                <a:schemeClr val="tx1"/>
              </a:solidFill>
            </a:endParaRPr>
          </a:p>
          <a:p>
            <a:pPr marL="342900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tr-TR" sz="2400" dirty="0">
                <a:solidFill>
                  <a:schemeClr val="tx1"/>
                </a:solidFill>
              </a:rPr>
              <a:t>M</a:t>
            </a:r>
            <a:r>
              <a:rPr lang="en-US" sz="2400" dirty="0" err="1">
                <a:solidFill>
                  <a:schemeClr val="tx1"/>
                </a:solidFill>
              </a:rPr>
              <a:t>onthly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tr-TR" sz="2400" dirty="0" err="1">
                <a:solidFill>
                  <a:schemeClr val="tx1"/>
                </a:solidFill>
              </a:rPr>
              <a:t>periodical</a:t>
            </a:r>
            <a:r>
              <a:rPr lang="tr-TR" sz="24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magazine </a:t>
            </a:r>
            <a:r>
              <a:rPr lang="tr-TR" sz="2400" dirty="0">
                <a:solidFill>
                  <a:schemeClr val="tx1"/>
                </a:solidFill>
              </a:rPr>
              <a:t>«</a:t>
            </a:r>
            <a:r>
              <a:rPr lang="en-US" sz="2400" dirty="0">
                <a:solidFill>
                  <a:schemeClr val="tx1"/>
                </a:solidFill>
              </a:rPr>
              <a:t>STANDARD</a:t>
            </a:r>
            <a:r>
              <a:rPr lang="tr-TR" sz="2400" dirty="0">
                <a:solidFill>
                  <a:schemeClr val="tx1"/>
                </a:solidFill>
              </a:rPr>
              <a:t>»</a:t>
            </a:r>
            <a:r>
              <a:rPr lang="en-US" sz="2400" dirty="0">
                <a:solidFill>
                  <a:schemeClr val="tx1"/>
                </a:solidFill>
              </a:rPr>
              <a:t>,</a:t>
            </a:r>
            <a:endParaRPr lang="tr-TR" sz="2400" dirty="0">
              <a:solidFill>
                <a:schemeClr val="tx1"/>
              </a:solidFill>
            </a:endParaRPr>
          </a:p>
          <a:p>
            <a:pPr marL="342900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tr-TR" sz="2400" dirty="0">
                <a:solidFill>
                  <a:schemeClr val="tx1"/>
                </a:solidFill>
              </a:rPr>
              <a:t>C</a:t>
            </a:r>
            <a:r>
              <a:rPr lang="en-US" sz="2400" dirty="0" err="1">
                <a:solidFill>
                  <a:schemeClr val="tx1"/>
                </a:solidFill>
              </a:rPr>
              <a:t>hildren's</a:t>
            </a:r>
            <a:r>
              <a:rPr lang="en-US" sz="2400" dirty="0">
                <a:solidFill>
                  <a:schemeClr val="tx1"/>
                </a:solidFill>
              </a:rPr>
              <a:t> magazine </a:t>
            </a:r>
            <a:r>
              <a:rPr lang="tr-TR" sz="2400" dirty="0">
                <a:solidFill>
                  <a:schemeClr val="tx1"/>
                </a:solidFill>
              </a:rPr>
              <a:t>«</a:t>
            </a:r>
            <a:r>
              <a:rPr lang="en-US" sz="2400" dirty="0">
                <a:solidFill>
                  <a:schemeClr val="tx1"/>
                </a:solidFill>
              </a:rPr>
              <a:t>ÖNCÜ</a:t>
            </a:r>
            <a:r>
              <a:rPr lang="tr-TR" sz="2400" dirty="0">
                <a:solidFill>
                  <a:schemeClr val="tx1"/>
                </a:solidFill>
              </a:rPr>
              <a:t>» (</a:t>
            </a:r>
            <a:r>
              <a:rPr lang="tr-TR" sz="2400" dirty="0" err="1">
                <a:solidFill>
                  <a:schemeClr val="tx1"/>
                </a:solidFill>
              </a:rPr>
              <a:t>quarterly</a:t>
            </a:r>
            <a:r>
              <a:rPr lang="tr-TR" sz="2400" dirty="0">
                <a:solidFill>
                  <a:schemeClr val="tx1"/>
                </a:solidFill>
              </a:rPr>
              <a:t>), </a:t>
            </a:r>
            <a:r>
              <a:rPr lang="tr-TR" sz="2400" dirty="0" err="1">
                <a:solidFill>
                  <a:schemeClr val="tx1"/>
                </a:solidFill>
              </a:rPr>
              <a:t>meaning</a:t>
            </a:r>
            <a:r>
              <a:rPr lang="tr-TR" sz="2400" dirty="0">
                <a:solidFill>
                  <a:schemeClr val="tx1"/>
                </a:solidFill>
              </a:rPr>
              <a:t> «Pioneer»,</a:t>
            </a:r>
          </a:p>
          <a:p>
            <a:pPr marL="342900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tr-TR" sz="2400" dirty="0">
                <a:solidFill>
                  <a:schemeClr val="tx1"/>
                </a:solidFill>
              </a:rPr>
              <a:t>Play (</a:t>
            </a:r>
            <a:r>
              <a:rPr lang="tr-TR" sz="2400" dirty="0" err="1">
                <a:solidFill>
                  <a:schemeClr val="tx1"/>
                </a:solidFill>
              </a:rPr>
              <a:t>Theatre</a:t>
            </a:r>
            <a:r>
              <a:rPr lang="tr-TR" sz="2400" dirty="0">
                <a:solidFill>
                  <a:schemeClr val="tx1"/>
                </a:solidFill>
              </a:rPr>
              <a:t>) </a:t>
            </a:r>
            <a:r>
              <a:rPr lang="tr-TR" sz="2400" dirty="0" err="1">
                <a:solidFill>
                  <a:schemeClr val="tx1"/>
                </a:solidFill>
              </a:rPr>
              <a:t>for</a:t>
            </a:r>
            <a:r>
              <a:rPr lang="tr-TR" sz="2400" dirty="0">
                <a:solidFill>
                  <a:schemeClr val="tx1"/>
                </a:solidFill>
              </a:rPr>
              <a:t> </a:t>
            </a:r>
            <a:r>
              <a:rPr lang="tr-TR" sz="2400" dirty="0" err="1">
                <a:solidFill>
                  <a:schemeClr val="tx1"/>
                </a:solidFill>
              </a:rPr>
              <a:t>children</a:t>
            </a:r>
            <a:r>
              <a:rPr lang="tr-TR" sz="2400" dirty="0">
                <a:solidFill>
                  <a:schemeClr val="tx1"/>
                </a:solidFill>
              </a:rPr>
              <a:t> «ÖNCE KALİTE», </a:t>
            </a:r>
            <a:r>
              <a:rPr lang="tr-TR" sz="2400" dirty="0" err="1">
                <a:solidFill>
                  <a:schemeClr val="tx1"/>
                </a:solidFill>
              </a:rPr>
              <a:t>meaning</a:t>
            </a:r>
            <a:r>
              <a:rPr lang="tr-TR" sz="2400" dirty="0">
                <a:solidFill>
                  <a:schemeClr val="tx1"/>
                </a:solidFill>
              </a:rPr>
              <a:t> «</a:t>
            </a:r>
            <a:r>
              <a:rPr lang="tr-TR" sz="2400" dirty="0" err="1">
                <a:solidFill>
                  <a:srgbClr val="FF0000"/>
                </a:solidFill>
              </a:rPr>
              <a:t>quality</a:t>
            </a:r>
            <a:r>
              <a:rPr lang="tr-TR" sz="2400" dirty="0">
                <a:solidFill>
                  <a:srgbClr val="FF0000"/>
                </a:solidFill>
              </a:rPr>
              <a:t> </a:t>
            </a:r>
            <a:r>
              <a:rPr lang="tr-TR" sz="2400" dirty="0" err="1">
                <a:solidFill>
                  <a:srgbClr val="FF0000"/>
                </a:solidFill>
              </a:rPr>
              <a:t>first</a:t>
            </a:r>
            <a:r>
              <a:rPr lang="tr-TR" sz="2400" dirty="0">
                <a:solidFill>
                  <a:schemeClr val="tx1"/>
                </a:solidFill>
              </a:rPr>
              <a:t>».</a:t>
            </a:r>
          </a:p>
          <a:p>
            <a:pPr marL="342900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tr-TR" sz="2400" kern="0" dirty="0" err="1">
                <a:solidFill>
                  <a:schemeClr val="tx1"/>
                </a:solidFill>
                <a:latin typeface="Arial"/>
                <a:ea typeface="+mn-ea"/>
                <a:cs typeface="Arial"/>
              </a:rPr>
              <a:t>Article</a:t>
            </a:r>
            <a:r>
              <a:rPr lang="tr-TR" sz="2400" kern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 </a:t>
            </a:r>
            <a:r>
              <a:rPr lang="tr-TR" sz="2400" kern="0" dirty="0" err="1">
                <a:solidFill>
                  <a:schemeClr val="tx1"/>
                </a:solidFill>
                <a:latin typeface="Arial"/>
                <a:ea typeface="+mn-ea"/>
                <a:cs typeface="Arial"/>
              </a:rPr>
              <a:t>and</a:t>
            </a:r>
            <a:r>
              <a:rPr lang="tr-TR" sz="2400" kern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 Picture </a:t>
            </a:r>
            <a:r>
              <a:rPr lang="tr-TR" sz="2400" kern="0" dirty="0" err="1">
                <a:solidFill>
                  <a:schemeClr val="tx1"/>
                </a:solidFill>
                <a:latin typeface="Arial"/>
                <a:ea typeface="+mn-ea"/>
                <a:cs typeface="Arial"/>
              </a:rPr>
              <a:t>Contests</a:t>
            </a:r>
            <a:r>
              <a:rPr lang="tr-TR" sz="2400" kern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,</a:t>
            </a:r>
          </a:p>
          <a:p>
            <a:pPr marL="342900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tr-TR" sz="2400" kern="0" dirty="0" err="1">
                <a:solidFill>
                  <a:schemeClr val="tx1"/>
                </a:solidFill>
                <a:latin typeface="Arial"/>
                <a:ea typeface="+mn-ea"/>
                <a:cs typeface="Arial"/>
              </a:rPr>
              <a:t>Certification</a:t>
            </a:r>
            <a:r>
              <a:rPr lang="tr-TR" sz="2400" kern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 on TS ISO 29990 ‘Learning </a:t>
            </a:r>
            <a:r>
              <a:rPr lang="tr-TR" sz="2400" kern="0" dirty="0" err="1">
                <a:solidFill>
                  <a:schemeClr val="tx1"/>
                </a:solidFill>
                <a:latin typeface="Arial"/>
                <a:ea typeface="+mn-ea"/>
                <a:cs typeface="Arial"/>
              </a:rPr>
              <a:t>services</a:t>
            </a:r>
            <a:r>
              <a:rPr lang="tr-TR" sz="2400" kern="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’.</a:t>
            </a:r>
          </a:p>
        </p:txBody>
      </p:sp>
      <p:sp>
        <p:nvSpPr>
          <p:cNvPr id="55301" name="Slayt Numarası Yer Tutucusu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CE0DEAB3-B9C7-4B91-88A1-93DB5BD138C8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36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Metin kutusu 6"/>
          <p:cNvSpPr txBox="1">
            <a:spLocks noChangeArrowheads="1"/>
          </p:cNvSpPr>
          <p:nvPr/>
        </p:nvSpPr>
        <p:spPr bwMode="auto">
          <a:xfrm>
            <a:off x="300819" y="-17648"/>
            <a:ext cx="835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TSE’s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role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to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Standardization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Education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(2)</a:t>
            </a:r>
          </a:p>
        </p:txBody>
      </p:sp>
      <p:sp useBgFill="1">
        <p:nvSpPr>
          <p:cNvPr id="12" name="Rectangle 3"/>
          <p:cNvSpPr>
            <a:spLocks noChangeArrowheads="1"/>
          </p:cNvSpPr>
          <p:nvPr/>
        </p:nvSpPr>
        <p:spPr bwMode="auto">
          <a:xfrm>
            <a:off x="4618038" y="1612900"/>
            <a:ext cx="3841750" cy="165576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Blip>
                <a:blip r:embed="rId2"/>
              </a:buBlip>
              <a:defRPr/>
            </a:pPr>
            <a:endParaRPr lang="tr-TR" dirty="0"/>
          </a:p>
          <a:p>
            <a:pPr>
              <a:spcBef>
                <a:spcPts val="0"/>
              </a:spcBef>
              <a:buClr>
                <a:schemeClr val="tx1"/>
              </a:buClr>
              <a:buSzPct val="75000"/>
              <a:buFont typeface="Wingdings" pitchFamily="2" charset="2"/>
              <a:buBlip>
                <a:blip r:embed="rId2"/>
              </a:buBlip>
              <a:defRPr/>
            </a:pPr>
            <a:r>
              <a:rPr lang="tr-TR" sz="2000" dirty="0">
                <a:solidFill>
                  <a:schemeClr val="tx1"/>
                </a:solidFill>
              </a:rPr>
              <a:t> </a:t>
            </a:r>
            <a:r>
              <a:rPr lang="tr-TR" sz="2800" dirty="0" err="1">
                <a:solidFill>
                  <a:schemeClr val="tx1"/>
                </a:solidFill>
              </a:rPr>
              <a:t>Periodical</a:t>
            </a:r>
            <a:r>
              <a:rPr lang="tr-TR" sz="2800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magazine </a:t>
            </a:r>
            <a:r>
              <a:rPr lang="tr-TR" sz="2800" dirty="0">
                <a:solidFill>
                  <a:schemeClr val="tx1"/>
                </a:solidFill>
              </a:rPr>
              <a:t>«</a:t>
            </a:r>
            <a:r>
              <a:rPr lang="en-US" sz="2800" dirty="0">
                <a:solidFill>
                  <a:schemeClr val="tx1"/>
                </a:solidFill>
              </a:rPr>
              <a:t>STANDARD</a:t>
            </a:r>
            <a:r>
              <a:rPr lang="tr-TR" sz="2800" dirty="0">
                <a:solidFill>
                  <a:schemeClr val="tx1"/>
                </a:solidFill>
              </a:rPr>
              <a:t>»</a:t>
            </a:r>
          </a:p>
        </p:txBody>
      </p:sp>
      <p:pic>
        <p:nvPicPr>
          <p:cNvPr id="56325" name="Picture 2" descr="ocakkapakteknik2011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289050"/>
            <a:ext cx="1871663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2" descr="ekimkapakteknik2010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3716338"/>
            <a:ext cx="1871662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4" descr="temmuzkapakteknik2010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075" y="1289050"/>
            <a:ext cx="1728788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6" descr="mayiskapakteknik2010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075" y="3733800"/>
            <a:ext cx="1728788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Picture 8" descr="kasimkapakteknik2009.jp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3751263"/>
            <a:ext cx="18002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0" name="Picture 10" descr="hazirankapakteknik2010.jpg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3762375"/>
            <a:ext cx="16573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1" name="Slayt Numarası Yer Tutucusu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4B097EA6-0F78-4211-B12D-1C454E63CE3D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37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Metin kutusu 6"/>
          <p:cNvSpPr txBox="1">
            <a:spLocks noChangeArrowheads="1"/>
          </p:cNvSpPr>
          <p:nvPr/>
        </p:nvSpPr>
        <p:spPr bwMode="auto">
          <a:xfrm>
            <a:off x="272256" y="-30900"/>
            <a:ext cx="835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TSE’s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role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to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Standardization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Education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(3)</a:t>
            </a:r>
          </a:p>
        </p:txBody>
      </p:sp>
      <p:sp useBgFill="1">
        <p:nvSpPr>
          <p:cNvPr id="12" name="Rectangle 3"/>
          <p:cNvSpPr>
            <a:spLocks noChangeArrowheads="1"/>
          </p:cNvSpPr>
          <p:nvPr/>
        </p:nvSpPr>
        <p:spPr bwMode="auto">
          <a:xfrm>
            <a:off x="666750" y="1490663"/>
            <a:ext cx="3633788" cy="165735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Blip>
                <a:blip r:embed="rId2"/>
              </a:buBlip>
              <a:defRPr/>
            </a:pPr>
            <a:endParaRPr lang="tr-TR" dirty="0"/>
          </a:p>
          <a:p>
            <a:pPr>
              <a:spcBef>
                <a:spcPts val="0"/>
              </a:spcBef>
              <a:buClr>
                <a:schemeClr val="tx1"/>
              </a:buClr>
              <a:buSzPct val="75000"/>
              <a:buFont typeface="Wingdings" pitchFamily="2" charset="2"/>
              <a:buBlip>
                <a:blip r:embed="rId2"/>
              </a:buBlip>
              <a:defRPr/>
            </a:pPr>
            <a:r>
              <a:rPr lang="tr-TR" sz="2000" dirty="0">
                <a:solidFill>
                  <a:schemeClr val="tx1"/>
                </a:solidFill>
              </a:rPr>
              <a:t> </a:t>
            </a:r>
            <a:r>
              <a:rPr lang="tr-TR" sz="2800" dirty="0">
                <a:solidFill>
                  <a:schemeClr val="tx1"/>
                </a:solidFill>
              </a:rPr>
              <a:t>C</a:t>
            </a:r>
            <a:r>
              <a:rPr lang="en-US" sz="2800" dirty="0" err="1">
                <a:solidFill>
                  <a:schemeClr val="tx1"/>
                </a:solidFill>
              </a:rPr>
              <a:t>hildren's</a:t>
            </a:r>
            <a:r>
              <a:rPr lang="en-US" sz="2800" dirty="0">
                <a:solidFill>
                  <a:schemeClr val="tx1"/>
                </a:solidFill>
              </a:rPr>
              <a:t> magazine </a:t>
            </a:r>
            <a:r>
              <a:rPr lang="tr-TR" sz="2800" dirty="0">
                <a:solidFill>
                  <a:schemeClr val="tx1"/>
                </a:solidFill>
              </a:rPr>
              <a:t>«</a:t>
            </a:r>
            <a:r>
              <a:rPr lang="en-US" sz="2800" dirty="0">
                <a:solidFill>
                  <a:schemeClr val="tx1"/>
                </a:solidFill>
              </a:rPr>
              <a:t>ÖNCÜ</a:t>
            </a:r>
            <a:r>
              <a:rPr lang="tr-TR" sz="2800" dirty="0">
                <a:solidFill>
                  <a:schemeClr val="tx1"/>
                </a:solidFill>
              </a:rPr>
              <a:t>»</a:t>
            </a:r>
          </a:p>
        </p:txBody>
      </p:sp>
      <p:pic>
        <p:nvPicPr>
          <p:cNvPr id="57349" name="Picture 4" descr="nmhkapak2010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38" y="1355725"/>
            <a:ext cx="18383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5" descr="osmkapak2010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238" y="1355725"/>
            <a:ext cx="18605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2" descr="EKAKapak2010.jp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716338"/>
            <a:ext cx="1846263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6" descr="temmuzkapak2009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0" y="3716338"/>
            <a:ext cx="1800225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3" name="Picture 8" descr="nisankapak2009.jpg">
            <a:hlinkClick r:id="rId11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38" y="3730625"/>
            <a:ext cx="18383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4" name="Picture 10" descr="cocukkapakekim2008.pdf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238" y="3744913"/>
            <a:ext cx="18605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5" name="Slayt Numarası Yer Tutucusu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31BC99E7-4CDC-40B6-A130-58985D1489C1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38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Metin kutusu 6"/>
          <p:cNvSpPr txBox="1">
            <a:spLocks noChangeArrowheads="1"/>
          </p:cNvSpPr>
          <p:nvPr/>
        </p:nvSpPr>
        <p:spPr bwMode="auto">
          <a:xfrm>
            <a:off x="317587" y="42126"/>
            <a:ext cx="835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TSE’s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role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to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Standardization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Education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(4)</a:t>
            </a:r>
          </a:p>
        </p:txBody>
      </p:sp>
      <p:sp useBgFill="1">
        <p:nvSpPr>
          <p:cNvPr id="58372" name="Rectangle 3"/>
          <p:cNvSpPr>
            <a:spLocks noChangeArrowheads="1"/>
          </p:cNvSpPr>
          <p:nvPr/>
        </p:nvSpPr>
        <p:spPr bwMode="auto">
          <a:xfrm>
            <a:off x="684213" y="1341438"/>
            <a:ext cx="7775575" cy="8636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75000"/>
            </a:pPr>
            <a:endParaRPr lang="tr-TR" altLang="tr-TR"/>
          </a:p>
          <a:p>
            <a:pPr>
              <a:buClr>
                <a:schemeClr val="tx1"/>
              </a:buClr>
              <a:buSzPct val="75000"/>
              <a:buFont typeface="Wingdings" panose="05000000000000000000" pitchFamily="2" charset="2"/>
              <a:buBlip>
                <a:blip r:embed="rId2"/>
              </a:buBlip>
            </a:pPr>
            <a:r>
              <a:rPr lang="tr-TR" altLang="tr-TR" sz="2000">
                <a:solidFill>
                  <a:schemeClr val="tx1"/>
                </a:solidFill>
              </a:rPr>
              <a:t> </a:t>
            </a:r>
            <a:r>
              <a:rPr lang="tr-TR" altLang="tr-TR" sz="2800">
                <a:solidFill>
                  <a:schemeClr val="tx1"/>
                </a:solidFill>
              </a:rPr>
              <a:t>Theatre for children «ÖNCE KALİTE»</a:t>
            </a:r>
          </a:p>
        </p:txBody>
      </p:sp>
      <p:pic>
        <p:nvPicPr>
          <p:cNvPr id="58373" name="Picture 3" descr="K:\Faaliyet Raporu Resimleri\yerli malı\DSC_61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2484438"/>
            <a:ext cx="3924300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5" descr="K:\Faaliyet Raporu Resimleri\yerli malı\DSC_613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2492375"/>
            <a:ext cx="381635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Slayt Numarası Yer Tutucusu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062DF78C-2B15-4807-A007-CAA1996BDD76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39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ikdörtgen 9"/>
          <p:cNvSpPr>
            <a:spLocks noChangeArrowheads="1"/>
          </p:cNvSpPr>
          <p:nvPr/>
        </p:nvSpPr>
        <p:spPr bwMode="auto">
          <a:xfrm>
            <a:off x="333377" y="-31405"/>
            <a:ext cx="8353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INFRASTRUCTURE (1)</a:t>
            </a:r>
          </a:p>
        </p:txBody>
      </p:sp>
      <p:sp>
        <p:nvSpPr>
          <p:cNvPr id="11" name="Metin kutusu 10"/>
          <p:cNvSpPr txBox="1"/>
          <p:nvPr/>
        </p:nvSpPr>
        <p:spPr>
          <a:xfrm>
            <a:off x="3516" y="1633298"/>
            <a:ext cx="620456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Tx/>
              <a:buBlip>
                <a:blip r:embed="rId3"/>
              </a:buBlip>
              <a:defRPr/>
            </a:pPr>
            <a:r>
              <a:rPr 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TSE has 4 joint ventures</a:t>
            </a:r>
            <a:r>
              <a:rPr 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tr-TR" sz="2000" dirty="0" err="1">
                <a:solidFill>
                  <a:schemeClr val="tx1"/>
                </a:solidFill>
                <a:cs typeface="Arial" panose="020B0604020202020204" pitchFamily="34" charset="0"/>
              </a:rPr>
              <a:t>they</a:t>
            </a:r>
            <a:r>
              <a:rPr 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sz="2000" dirty="0" err="1">
                <a:solidFill>
                  <a:schemeClr val="tx1"/>
                </a:solidFill>
                <a:cs typeface="Arial" panose="020B0604020202020204" pitchFamily="34" charset="0"/>
              </a:rPr>
              <a:t>are</a:t>
            </a:r>
            <a:r>
              <a:rPr lang="en-US" sz="2000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endParaRPr lang="tr-TR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lvl="1">
              <a:defRPr/>
            </a:pPr>
            <a:endParaRPr lang="tr-TR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q"/>
              <a:defRPr/>
            </a:pPr>
            <a:r>
              <a:rPr lang="en-GB" sz="2000" dirty="0">
                <a:solidFill>
                  <a:schemeClr val="tx1"/>
                </a:solidFill>
                <a:cs typeface="Arial" panose="020B0604020202020204" pitchFamily="34" charset="0"/>
              </a:rPr>
              <a:t>Uzbek-Turk Test Centre</a:t>
            </a:r>
            <a:endParaRPr lang="tr-TR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q"/>
              <a:defRPr/>
            </a:pPr>
            <a:endParaRPr lang="tr-TR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q"/>
              <a:defRPr/>
            </a:pPr>
            <a:r>
              <a:rPr lang="en-GB" sz="2000" dirty="0">
                <a:solidFill>
                  <a:schemeClr val="tx1"/>
                </a:solidFill>
                <a:cs typeface="Arial" panose="020B0604020202020204" pitchFamily="34" charset="0"/>
              </a:rPr>
              <a:t>TSE-</a:t>
            </a:r>
            <a:r>
              <a:rPr lang="en-GB" sz="2000" dirty="0" err="1">
                <a:solidFill>
                  <a:schemeClr val="tx1"/>
                </a:solidFill>
                <a:cs typeface="Arial" panose="020B0604020202020204" pitchFamily="34" charset="0"/>
              </a:rPr>
              <a:t>Sojuztest</a:t>
            </a:r>
            <a:r>
              <a:rPr lang="en-GB" sz="2000" dirty="0">
                <a:solidFill>
                  <a:schemeClr val="tx1"/>
                </a:solidFill>
                <a:cs typeface="Arial" panose="020B0604020202020204" pitchFamily="34" charset="0"/>
              </a:rPr>
              <a:t> Metrology and Calibration Co. Ltd.</a:t>
            </a:r>
            <a:endParaRPr lang="tr-TR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q"/>
              <a:defRPr/>
            </a:pPr>
            <a:endParaRPr lang="tr-TR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q"/>
              <a:defRPr/>
            </a:pPr>
            <a:r>
              <a:rPr lang="en-GB" sz="2000" dirty="0">
                <a:solidFill>
                  <a:schemeClr val="tx1"/>
                </a:solidFill>
                <a:cs typeface="Arial" panose="020B0604020202020204" pitchFamily="34" charset="0"/>
              </a:rPr>
              <a:t>International Conformity Assessment Service (ICAS)</a:t>
            </a:r>
            <a:endParaRPr lang="tr-TR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q"/>
              <a:defRPr/>
            </a:pPr>
            <a:endParaRPr lang="tr-TR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1257300" lvl="2" indent="-342900">
              <a:buFont typeface="Wingdings" panose="05000000000000000000" pitchFamily="2" charset="2"/>
              <a:buChar char="q"/>
              <a:defRPr/>
            </a:pPr>
            <a:r>
              <a:rPr lang="en-GB" sz="2000" dirty="0" err="1">
                <a:solidFill>
                  <a:schemeClr val="tx1"/>
                </a:solidFill>
                <a:cs typeface="Arial" panose="020B0604020202020204" pitchFamily="34" charset="0"/>
              </a:rPr>
              <a:t>Muallim</a:t>
            </a:r>
            <a:r>
              <a:rPr 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k</a:t>
            </a:r>
            <a:r>
              <a:rPr lang="en-GB" sz="2000" dirty="0" err="1">
                <a:solidFill>
                  <a:schemeClr val="tx1"/>
                </a:solidFill>
                <a:cs typeface="Arial" panose="020B0604020202020204" pitchFamily="34" charset="0"/>
              </a:rPr>
              <a:t>öy</a:t>
            </a:r>
            <a:r>
              <a:rPr lang="en-GB" sz="2000" dirty="0">
                <a:solidFill>
                  <a:schemeClr val="tx1"/>
                </a:solidFill>
                <a:cs typeface="Arial" panose="020B0604020202020204" pitchFamily="34" charset="0"/>
              </a:rPr>
              <a:t> Technology Development Region</a:t>
            </a:r>
            <a:r>
              <a:rPr 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GB" sz="2000" dirty="0">
                <a:solidFill>
                  <a:schemeClr val="tx1"/>
                </a:solidFill>
                <a:cs typeface="Arial" panose="020B0604020202020204" pitchFamily="34" charset="0"/>
              </a:rPr>
              <a:t>-</a:t>
            </a:r>
            <a:r>
              <a:rPr 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GB" sz="2000" dirty="0">
                <a:solidFill>
                  <a:schemeClr val="tx1"/>
                </a:solidFill>
                <a:cs typeface="Arial" panose="020B0604020202020204" pitchFamily="34" charset="0"/>
              </a:rPr>
              <a:t>Informatics Valley</a:t>
            </a:r>
            <a:endParaRPr lang="tr-TR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lvl="1">
              <a:defRPr/>
            </a:pPr>
            <a:endParaRPr lang="tr-TR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800100" lvl="1" indent="-342900">
              <a:buFontTx/>
              <a:buBlip>
                <a:blip r:embed="rId4"/>
              </a:buBlip>
              <a:defRPr/>
            </a:pPr>
            <a:r>
              <a:rPr 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sz="2000" dirty="0" err="1">
                <a:solidFill>
                  <a:schemeClr val="tx1"/>
                </a:solidFill>
                <a:cs typeface="Arial" panose="020B0604020202020204" pitchFamily="34" charset="0"/>
              </a:rPr>
              <a:t>Currently</a:t>
            </a:r>
            <a:r>
              <a:rPr 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; </a:t>
            </a:r>
            <a:r>
              <a:rPr lang="en-GB" sz="2000" dirty="0">
                <a:solidFill>
                  <a:schemeClr val="tx1"/>
                </a:solidFill>
                <a:cs typeface="Arial" panose="020B0604020202020204" pitchFamily="34" charset="0"/>
              </a:rPr>
              <a:t>around </a:t>
            </a:r>
            <a:r>
              <a:rPr lang="tr-TR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3075 </a:t>
            </a:r>
            <a:r>
              <a:rPr lang="en-GB" sz="2000" dirty="0">
                <a:solidFill>
                  <a:schemeClr val="tx1"/>
                </a:solidFill>
                <a:cs typeface="Arial" panose="020B0604020202020204" pitchFamily="34" charset="0"/>
              </a:rPr>
              <a:t>full</a:t>
            </a:r>
            <a:r>
              <a:rPr 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-</a:t>
            </a:r>
            <a:r>
              <a:rPr lang="en-GB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time staff</a:t>
            </a:r>
            <a:r>
              <a:rPr lang="tr-TR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 in total</a:t>
            </a:r>
            <a:r>
              <a:rPr lang="en-GB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. </a:t>
            </a:r>
            <a:endParaRPr lang="tr-TR" sz="2000" dirty="0">
              <a:solidFill>
                <a:schemeClr val="tx1"/>
              </a:solidFill>
            </a:endParaRP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7933" y="4214370"/>
            <a:ext cx="2476500" cy="18049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8825" y="2763433"/>
            <a:ext cx="1351289" cy="809583"/>
          </a:xfrm>
          <a:prstGeom prst="rect">
            <a:avLst/>
          </a:prstGeom>
          <a:effectLst>
            <a:softEdge rad="215900"/>
          </a:effectLst>
          <a:scene3d>
            <a:camera prst="orthographicFront"/>
            <a:lightRig rig="threePt" dir="t"/>
          </a:scene3d>
          <a:sp3d prstMaterial="matte">
            <a:bevelT/>
            <a:bevelB prst="relaxedInset"/>
          </a:sp3d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9874" y="1483945"/>
            <a:ext cx="2160240" cy="6534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248" name="Slayt Numarası Yer Tutucusu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C7DFA1D-E12F-46F4-A88A-56BBD7AAB6D1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4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Metin kutusu 6"/>
          <p:cNvSpPr txBox="1">
            <a:spLocks noChangeArrowheads="1"/>
          </p:cNvSpPr>
          <p:nvPr/>
        </p:nvSpPr>
        <p:spPr bwMode="auto">
          <a:xfrm>
            <a:off x="310082" y="0"/>
            <a:ext cx="835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TSE’s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role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to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Standardization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Education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(5)</a:t>
            </a:r>
          </a:p>
        </p:txBody>
      </p:sp>
      <p:sp useBgFill="1">
        <p:nvSpPr>
          <p:cNvPr id="12" name="Rectangle 3"/>
          <p:cNvSpPr>
            <a:spLocks noChangeArrowheads="1"/>
          </p:cNvSpPr>
          <p:nvPr/>
        </p:nvSpPr>
        <p:spPr bwMode="auto">
          <a:xfrm>
            <a:off x="700088" y="1196975"/>
            <a:ext cx="7777162" cy="57626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0"/>
              </a:spcBef>
              <a:buClr>
                <a:schemeClr val="tx1"/>
              </a:buClr>
              <a:buSzPct val="75000"/>
              <a:buFont typeface="Wingdings" pitchFamily="2" charset="2"/>
              <a:buBlip>
                <a:blip r:embed="rId2"/>
              </a:buBlip>
              <a:defRPr/>
            </a:pPr>
            <a:r>
              <a:rPr lang="tr-TR" sz="2000" dirty="0">
                <a:solidFill>
                  <a:schemeClr val="tx1"/>
                </a:solidFill>
              </a:rPr>
              <a:t> </a:t>
            </a:r>
            <a:r>
              <a:rPr lang="tr-TR" sz="2800" kern="0" dirty="0" err="1">
                <a:solidFill>
                  <a:schemeClr val="tx1"/>
                </a:solidFill>
                <a:latin typeface="Arial"/>
                <a:cs typeface="Arial"/>
              </a:rPr>
              <a:t>Article</a:t>
            </a:r>
            <a:r>
              <a:rPr lang="tr-TR" sz="2800" kern="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tr-TR" sz="2800" kern="0" dirty="0" err="1">
                <a:solidFill>
                  <a:schemeClr val="tx1"/>
                </a:solidFill>
                <a:latin typeface="Arial"/>
                <a:cs typeface="Arial"/>
              </a:rPr>
              <a:t>and</a:t>
            </a:r>
            <a:r>
              <a:rPr lang="tr-TR" sz="2800" kern="0" dirty="0">
                <a:solidFill>
                  <a:schemeClr val="tx1"/>
                </a:solidFill>
                <a:latin typeface="Arial"/>
                <a:cs typeface="Arial"/>
              </a:rPr>
              <a:t> Picture </a:t>
            </a:r>
            <a:r>
              <a:rPr lang="tr-TR" sz="2800" kern="0" dirty="0" err="1">
                <a:solidFill>
                  <a:schemeClr val="tx1"/>
                </a:solidFill>
                <a:latin typeface="Arial"/>
                <a:cs typeface="Arial"/>
              </a:rPr>
              <a:t>Contests</a:t>
            </a:r>
            <a:endParaRPr lang="tr-TR" sz="2800" dirty="0">
              <a:solidFill>
                <a:schemeClr val="tx1"/>
              </a:solidFill>
            </a:endParaRPr>
          </a:p>
        </p:txBody>
      </p:sp>
      <p:pic>
        <p:nvPicPr>
          <p:cNvPr id="59397" name="Picture 3" descr="C:\Users\mfisik\AppData\Local\Microsoft\Windows\Temporary Internet Files\Content.Outlook\K1GN91PC\kompozisyon afiş örne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916113"/>
            <a:ext cx="3887787" cy="429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2" descr="C:\Users\mfisik\AppData\Local\Microsoft\Windows\Temporary Internet Files\Content.Outlook\K1GN91PC\resim afiş örnek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958" y="1733957"/>
            <a:ext cx="3399905" cy="4459778"/>
          </a:xfrm>
        </p:spPr>
      </p:pic>
      <p:sp>
        <p:nvSpPr>
          <p:cNvPr id="59399" name="Slayt Numarası Yer Tutucusu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C312A2DE-F0F3-4EA8-992A-3D2FC4F8F422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40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Metin kutusu 6"/>
          <p:cNvSpPr txBox="1">
            <a:spLocks noChangeArrowheads="1"/>
          </p:cNvSpPr>
          <p:nvPr/>
        </p:nvSpPr>
        <p:spPr bwMode="auto">
          <a:xfrm>
            <a:off x="327323" y="27856"/>
            <a:ext cx="835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TSE’s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role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to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Standardization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Education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(6)</a:t>
            </a:r>
          </a:p>
        </p:txBody>
      </p:sp>
      <p:sp>
        <p:nvSpPr>
          <p:cNvPr id="8" name="Dikdörtgen 7"/>
          <p:cNvSpPr>
            <a:spLocks noChangeArrowheads="1"/>
          </p:cNvSpPr>
          <p:nvPr/>
        </p:nvSpPr>
        <p:spPr bwMode="auto">
          <a:xfrm>
            <a:off x="755576" y="1462707"/>
            <a:ext cx="774065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700088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342900" indent="-342900" defTabSz="700088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742950" indent="-342900" defTabSz="700088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defTabSz="700088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defTabSz="700088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700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700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700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700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>
              <a:buFont typeface="Wingdings" panose="05000000000000000000" pitchFamily="2" charset="2"/>
              <a:buChar char="q"/>
            </a:pPr>
            <a:r>
              <a:rPr lang="tr-TR" altLang="tr-TR" sz="2400" b="1" dirty="0" err="1">
                <a:solidFill>
                  <a:schemeClr val="tx1"/>
                </a:solidFill>
                <a:cs typeface="Arial" panose="020B0604020202020204" pitchFamily="34" charset="0"/>
              </a:rPr>
              <a:t>About</a:t>
            </a:r>
            <a:r>
              <a:rPr lang="tr-TR" altLang="tr-TR" sz="2400" b="1" dirty="0">
                <a:solidFill>
                  <a:schemeClr val="tx1"/>
                </a:solidFill>
                <a:cs typeface="Arial" panose="020B0604020202020204" pitchFamily="34" charset="0"/>
              </a:rPr>
              <a:t> KUDEM (</a:t>
            </a:r>
            <a:r>
              <a:rPr lang="tr-TR" altLang="tr-TR" sz="2400" b="1" dirty="0" err="1">
                <a:solidFill>
                  <a:schemeClr val="tx1"/>
                </a:solidFill>
                <a:cs typeface="Arial" panose="020B0604020202020204" pitchFamily="34" charset="0"/>
              </a:rPr>
              <a:t>Quality</a:t>
            </a:r>
            <a:r>
              <a:rPr lang="tr-TR" altLang="tr-TR" sz="24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altLang="tr-TR" sz="2400" b="1" dirty="0" err="1">
                <a:solidFill>
                  <a:schemeClr val="tx1"/>
                </a:solidFill>
                <a:cs typeface="Arial" panose="020B0604020202020204" pitchFamily="34" charset="0"/>
              </a:rPr>
              <a:t>and</a:t>
            </a:r>
            <a:r>
              <a:rPr lang="tr-TR" altLang="tr-TR" sz="24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altLang="tr-TR" sz="2400" b="1" dirty="0" err="1">
                <a:solidFill>
                  <a:schemeClr val="tx1"/>
                </a:solidFill>
                <a:cs typeface="Arial" panose="020B0604020202020204" pitchFamily="34" charset="0"/>
              </a:rPr>
              <a:t>Conformity</a:t>
            </a:r>
            <a:r>
              <a:rPr lang="tr-TR" altLang="tr-TR" sz="24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altLang="tr-TR" sz="2400" b="1" dirty="0" err="1">
                <a:solidFill>
                  <a:schemeClr val="tx1"/>
                </a:solidFill>
                <a:cs typeface="Arial" panose="020B0604020202020204" pitchFamily="34" charset="0"/>
              </a:rPr>
              <a:t>Assessment</a:t>
            </a:r>
            <a:r>
              <a:rPr lang="tr-TR" altLang="tr-TR" sz="24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altLang="tr-TR" sz="2400" b="1" dirty="0" err="1">
                <a:solidFill>
                  <a:schemeClr val="tx1"/>
                </a:solidFill>
                <a:cs typeface="Arial" panose="020B0604020202020204" pitchFamily="34" charset="0"/>
              </a:rPr>
              <a:t>Engineering</a:t>
            </a:r>
            <a:r>
              <a:rPr lang="tr-TR" altLang="tr-TR" sz="2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)</a:t>
            </a:r>
          </a:p>
          <a:p>
            <a:pPr marL="0" indent="0" eaLnBrk="1" hangingPunct="1"/>
            <a:endParaRPr lang="tr-TR" altLang="tr-TR" sz="24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tr-TR" altLang="tr-TR" sz="2000" dirty="0" err="1">
                <a:solidFill>
                  <a:schemeClr val="tx1"/>
                </a:solidFill>
                <a:cs typeface="Arial" panose="020B0604020202020204" pitchFamily="34" charset="0"/>
              </a:rPr>
              <a:t>Programme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altLang="tr-TR" sz="2000" dirty="0" err="1">
                <a:solidFill>
                  <a:schemeClr val="tx1"/>
                </a:solidFill>
                <a:cs typeface="Arial" panose="020B0604020202020204" pitchFamily="34" charset="0"/>
              </a:rPr>
              <a:t>started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in </a:t>
            </a:r>
            <a:r>
              <a:rPr lang="tr-TR" altLang="tr-TR" sz="2000" dirty="0" err="1">
                <a:solidFill>
                  <a:schemeClr val="tx1"/>
                </a:solidFill>
                <a:cs typeface="Arial" panose="020B0604020202020204" pitchFamily="34" charset="0"/>
              </a:rPr>
              <a:t>Sept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. 2014 </a:t>
            </a:r>
            <a:r>
              <a:rPr lang="tr-TR" altLang="tr-TR" sz="2000" dirty="0" err="1">
                <a:solidFill>
                  <a:schemeClr val="tx1"/>
                </a:solidFill>
                <a:cs typeface="Arial" panose="020B0604020202020204" pitchFamily="34" charset="0"/>
              </a:rPr>
              <a:t>with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37 </a:t>
            </a:r>
            <a:r>
              <a:rPr lang="tr-TR" altLang="tr-TR" sz="2000" dirty="0" err="1">
                <a:solidFill>
                  <a:schemeClr val="tx1"/>
                </a:solidFill>
                <a:cs typeface="Arial" panose="020B0604020202020204" pitchFamily="34" charset="0"/>
              </a:rPr>
              <a:t>students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in Hacettepe </a:t>
            </a:r>
            <a:r>
              <a:rPr lang="tr-TR" altLang="tr-TR" sz="200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University</a:t>
            </a:r>
            <a:r>
              <a:rPr lang="tr-TR" altLang="tr-TR" sz="2000" dirty="0" smtClean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tr-TR" altLang="tr-TR" sz="20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tr-TR" sz="2000" b="1" dirty="0">
                <a:solidFill>
                  <a:schemeClr val="tx1"/>
                </a:solidFill>
                <a:cs typeface="Arial" panose="020B0604020202020204" pitchFamily="34" charset="0"/>
              </a:rPr>
              <a:t>Purpose: </a:t>
            </a:r>
            <a:r>
              <a:rPr lang="tr-TR" altLang="tr-TR" sz="2000" dirty="0" err="1">
                <a:solidFill>
                  <a:schemeClr val="tx1"/>
                </a:solidFill>
              </a:rPr>
              <a:t>Unlike</a:t>
            </a:r>
            <a:r>
              <a:rPr lang="tr-TR" altLang="tr-TR" sz="2000" dirty="0">
                <a:solidFill>
                  <a:schemeClr val="tx1"/>
                </a:solidFill>
              </a:rPr>
              <a:t> </a:t>
            </a:r>
            <a:r>
              <a:rPr lang="tr-TR" altLang="tr-TR" sz="2000" dirty="0" err="1">
                <a:solidFill>
                  <a:schemeClr val="tx1"/>
                </a:solidFill>
              </a:rPr>
              <a:t>Standardization</a:t>
            </a:r>
            <a:r>
              <a:rPr lang="tr-TR" altLang="tr-TR" sz="2000" dirty="0">
                <a:solidFill>
                  <a:schemeClr val="tx1"/>
                </a:solidFill>
              </a:rPr>
              <a:t> </a:t>
            </a:r>
            <a:r>
              <a:rPr lang="tr-TR" altLang="tr-TR" sz="2000" dirty="0" err="1">
                <a:solidFill>
                  <a:schemeClr val="tx1"/>
                </a:solidFill>
              </a:rPr>
              <a:t>Engineering</a:t>
            </a:r>
            <a:r>
              <a:rPr lang="tr-TR" altLang="tr-TR" sz="2000" dirty="0">
                <a:solidFill>
                  <a:schemeClr val="tx1"/>
                </a:solidFill>
              </a:rPr>
              <a:t>, </a:t>
            </a:r>
            <a:r>
              <a:rPr lang="tr-TR" altLang="tr-TR" sz="2000" dirty="0" err="1">
                <a:solidFill>
                  <a:schemeClr val="tx1"/>
                </a:solidFill>
              </a:rPr>
              <a:t>covers</a:t>
            </a:r>
            <a:r>
              <a:rPr lang="tr-TR" altLang="tr-TR" sz="2000" dirty="0">
                <a:solidFill>
                  <a:schemeClr val="tx1"/>
                </a:solidFill>
              </a:rPr>
              <a:t> </a:t>
            </a:r>
            <a:r>
              <a:rPr lang="tr-TR" altLang="tr-TR" sz="2000" dirty="0" err="1">
                <a:solidFill>
                  <a:schemeClr val="tx1"/>
                </a:solidFill>
              </a:rPr>
              <a:t>issue</a:t>
            </a:r>
            <a:r>
              <a:rPr lang="tr-TR" altLang="tr-TR" sz="2000" dirty="0">
                <a:solidFill>
                  <a:schemeClr val="tx1"/>
                </a:solidFill>
              </a:rPr>
              <a:t> of </a:t>
            </a:r>
            <a:r>
              <a:rPr lang="tr-TR" altLang="tr-TR" sz="2000" dirty="0" err="1">
                <a:solidFill>
                  <a:schemeClr val="tx1"/>
                </a:solidFill>
              </a:rPr>
              <a:t>implementation</a:t>
            </a:r>
            <a:r>
              <a:rPr lang="tr-TR" altLang="tr-TR" sz="2000" dirty="0">
                <a:solidFill>
                  <a:schemeClr val="tx1"/>
                </a:solidFill>
              </a:rPr>
              <a:t> of </a:t>
            </a:r>
            <a:r>
              <a:rPr lang="tr-TR" altLang="tr-TR" sz="2000" dirty="0" err="1">
                <a:solidFill>
                  <a:schemeClr val="tx1"/>
                </a:solidFill>
              </a:rPr>
              <a:t>standards</a:t>
            </a:r>
            <a:r>
              <a:rPr lang="tr-TR" altLang="tr-TR" sz="2000" dirty="0">
                <a:solidFill>
                  <a:schemeClr val="tx1"/>
                </a:solidFill>
              </a:rPr>
              <a:t>, </a:t>
            </a:r>
            <a:r>
              <a:rPr lang="tr-TR" altLang="tr-TR" sz="2000" dirty="0" err="1">
                <a:solidFill>
                  <a:schemeClr val="tx1"/>
                </a:solidFill>
              </a:rPr>
              <a:t>innovation</a:t>
            </a:r>
            <a:r>
              <a:rPr lang="tr-TR" altLang="tr-TR" sz="2000" dirty="0">
                <a:solidFill>
                  <a:schemeClr val="tx1"/>
                </a:solidFill>
              </a:rPr>
              <a:t> </a:t>
            </a:r>
            <a:r>
              <a:rPr lang="tr-TR" altLang="tr-TR" sz="2000" dirty="0" err="1">
                <a:solidFill>
                  <a:schemeClr val="tx1"/>
                </a:solidFill>
              </a:rPr>
              <a:t>and</a:t>
            </a:r>
            <a:r>
              <a:rPr lang="tr-TR" altLang="tr-TR" sz="2000" dirty="0">
                <a:solidFill>
                  <a:schemeClr val="tx1"/>
                </a:solidFill>
              </a:rPr>
              <a:t> </a:t>
            </a:r>
            <a:r>
              <a:rPr lang="tr-TR" altLang="tr-TR" sz="2000" dirty="0" err="1">
                <a:solidFill>
                  <a:schemeClr val="tx1"/>
                </a:solidFill>
              </a:rPr>
              <a:t>audit</a:t>
            </a:r>
            <a:r>
              <a:rPr lang="tr-TR" altLang="tr-TR" sz="2000" dirty="0">
                <a:solidFill>
                  <a:schemeClr val="tx1"/>
                </a:solidFill>
              </a:rPr>
              <a:t> </a:t>
            </a:r>
            <a:r>
              <a:rPr lang="tr-TR" altLang="tr-TR" sz="2000" dirty="0" err="1">
                <a:solidFill>
                  <a:schemeClr val="tx1"/>
                </a:solidFill>
              </a:rPr>
              <a:t>expertise</a:t>
            </a:r>
            <a:r>
              <a:rPr lang="tr-TR" altLang="tr-TR" sz="2000" dirty="0">
                <a:solidFill>
                  <a:schemeClr val="tx1"/>
                </a:solidFill>
              </a:rPr>
              <a:t>.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endParaRPr lang="en-US" altLang="tr-TR" sz="20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q"/>
            </a:pPr>
            <a:r>
              <a:rPr lang="tr-TR" altLang="tr-TR" sz="2000" b="1" dirty="0" err="1">
                <a:solidFill>
                  <a:schemeClr val="tx1"/>
                </a:solidFill>
                <a:cs typeface="Arial" panose="020B0604020202020204" pitchFamily="34" charset="0"/>
              </a:rPr>
              <a:t>Target</a:t>
            </a:r>
            <a:r>
              <a:rPr lang="tr-TR" altLang="tr-TR" sz="2000" b="1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altLang="tr-TR" sz="2000" b="1" dirty="0" err="1">
                <a:solidFill>
                  <a:schemeClr val="tx1"/>
                </a:solidFill>
                <a:cs typeface="Arial" panose="020B0604020202020204" pitchFamily="34" charset="0"/>
              </a:rPr>
              <a:t>applicants</a:t>
            </a:r>
            <a:r>
              <a:rPr lang="en-US" altLang="tr-TR" sz="2000" b="1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  <a:endParaRPr lang="tr-TR" altLang="tr-TR" sz="20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lvl="2">
              <a:buFont typeface="Wingdings" panose="05000000000000000000" pitchFamily="2" charset="2"/>
              <a:buChar char="ü"/>
            </a:pPr>
            <a:r>
              <a:rPr lang="tr-TR" altLang="tr-TR" sz="2000" dirty="0" err="1">
                <a:solidFill>
                  <a:schemeClr val="tx1"/>
                </a:solidFill>
                <a:cs typeface="Arial" panose="020B0604020202020204" pitchFamily="34" charset="0"/>
              </a:rPr>
              <a:t>B.Sc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. </a:t>
            </a:r>
            <a:r>
              <a:rPr lang="tr-TR" altLang="tr-TR" sz="2000" dirty="0" err="1">
                <a:solidFill>
                  <a:schemeClr val="tx1"/>
                </a:solidFill>
                <a:cs typeface="Arial" panose="020B0604020202020204" pitchFamily="34" charset="0"/>
              </a:rPr>
              <a:t>Graduates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in </a:t>
            </a:r>
            <a:r>
              <a:rPr lang="tr-TR" altLang="tr-TR" sz="2000" dirty="0" err="1">
                <a:solidFill>
                  <a:schemeClr val="tx1"/>
                </a:solidFill>
                <a:cs typeface="Arial" panose="020B0604020202020204" pitchFamily="34" charset="0"/>
              </a:rPr>
              <a:t>technical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altLang="tr-TR" sz="2000" dirty="0" err="1">
                <a:solidFill>
                  <a:schemeClr val="tx1"/>
                </a:solidFill>
                <a:cs typeface="Arial" panose="020B0604020202020204" pitchFamily="34" charset="0"/>
              </a:rPr>
              <a:t>and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altLang="tr-TR" sz="2000" dirty="0" err="1">
                <a:solidFill>
                  <a:schemeClr val="tx1"/>
                </a:solidFill>
                <a:cs typeface="Arial" panose="020B0604020202020204" pitchFamily="34" charset="0"/>
              </a:rPr>
              <a:t>administrative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altLang="tr-TR" sz="2000" dirty="0" err="1">
                <a:solidFill>
                  <a:schemeClr val="tx1"/>
                </a:solidFill>
                <a:cs typeface="Arial" panose="020B0604020202020204" pitchFamily="34" charset="0"/>
              </a:rPr>
              <a:t>disciplines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,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tr-TR" altLang="tr-TR" sz="2000" dirty="0" err="1">
                <a:solidFill>
                  <a:schemeClr val="tx1"/>
                </a:solidFill>
                <a:cs typeface="Arial" panose="020B0604020202020204" pitchFamily="34" charset="0"/>
              </a:rPr>
              <a:t>Experienced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altLang="tr-TR" sz="2000" dirty="0" err="1">
                <a:solidFill>
                  <a:schemeClr val="tx1"/>
                </a:solidFill>
                <a:cs typeface="Arial" panose="020B0604020202020204" pitchFamily="34" charset="0"/>
              </a:rPr>
              <a:t>professionals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tr-TR" altLang="tr-TR" sz="2000" b="1" dirty="0" err="1">
                <a:solidFill>
                  <a:schemeClr val="tx1"/>
                </a:solidFill>
                <a:cs typeface="Arial" panose="020B0604020202020204" pitchFamily="34" charset="0"/>
              </a:rPr>
              <a:t>Graduates</a:t>
            </a:r>
            <a:r>
              <a:rPr lang="tr-TR" altLang="tr-TR" sz="2000" b="1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tr-TR" altLang="tr-TR" sz="2000" dirty="0" err="1">
                <a:solidFill>
                  <a:schemeClr val="tx1"/>
                </a:solidFill>
                <a:cs typeface="Arial" panose="020B0604020202020204" pitchFamily="34" charset="0"/>
              </a:rPr>
              <a:t>Obtain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altLang="tr-TR" sz="2000" dirty="0" err="1">
                <a:solidFill>
                  <a:schemeClr val="tx1"/>
                </a:solidFill>
                <a:cs typeface="Arial" panose="020B0604020202020204" pitchFamily="34" charset="0"/>
              </a:rPr>
              <a:t>M.Sc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. diploma </a:t>
            </a:r>
            <a:r>
              <a:rPr lang="tr-TR" altLang="tr-TR" sz="2000" dirty="0" err="1">
                <a:solidFill>
                  <a:schemeClr val="tx1"/>
                </a:solidFill>
                <a:cs typeface="Arial" panose="020B0604020202020204" pitchFamily="34" charset="0"/>
              </a:rPr>
              <a:t>and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TSE </a:t>
            </a:r>
            <a:r>
              <a:rPr lang="tr-TR" altLang="tr-TR" sz="2000" dirty="0" err="1">
                <a:solidFill>
                  <a:schemeClr val="tx1"/>
                </a:solidFill>
                <a:cs typeface="Arial" panose="020B0604020202020204" pitchFamily="34" charset="0"/>
              </a:rPr>
              <a:t>Certificate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,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tr-TR" altLang="tr-TR" sz="2000" dirty="0" err="1">
                <a:solidFill>
                  <a:schemeClr val="tx1"/>
                </a:solidFill>
                <a:cs typeface="Arial" panose="020B0604020202020204" pitchFamily="34" charset="0"/>
              </a:rPr>
              <a:t>Get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an </a:t>
            </a:r>
            <a:r>
              <a:rPr lang="tr-TR" altLang="tr-TR" sz="2000" dirty="0" err="1">
                <a:solidFill>
                  <a:schemeClr val="tx1"/>
                </a:solidFill>
                <a:cs typeface="Arial" panose="020B0604020202020204" pitchFamily="34" charset="0"/>
              </a:rPr>
              <a:t>opportunity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altLang="tr-TR" sz="2000" dirty="0" err="1">
                <a:solidFill>
                  <a:schemeClr val="tx1"/>
                </a:solidFill>
                <a:cs typeface="Arial" panose="020B0604020202020204" pitchFamily="34" charset="0"/>
              </a:rPr>
              <a:t>to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be an </a:t>
            </a:r>
            <a:r>
              <a:rPr lang="tr-TR" altLang="tr-TR" sz="2000" dirty="0" err="1">
                <a:solidFill>
                  <a:schemeClr val="tx1"/>
                </a:solidFill>
                <a:cs typeface="Arial" panose="020B0604020202020204" pitchFamily="34" charset="0"/>
              </a:rPr>
              <a:t>internationally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altLang="tr-TR" sz="2000" dirty="0" err="1">
                <a:solidFill>
                  <a:schemeClr val="tx1"/>
                </a:solidFill>
                <a:cs typeface="Arial" panose="020B0604020202020204" pitchFamily="34" charset="0"/>
              </a:rPr>
              <a:t>recognized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altLang="tr-TR" sz="2000" dirty="0" err="1">
                <a:solidFill>
                  <a:schemeClr val="tx1"/>
                </a:solidFill>
                <a:cs typeface="Arial" panose="020B0604020202020204" pitchFamily="34" charset="0"/>
              </a:rPr>
              <a:t>technical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altLang="tr-TR" sz="2000" dirty="0" err="1">
                <a:solidFill>
                  <a:schemeClr val="tx1"/>
                </a:solidFill>
                <a:cs typeface="Arial" panose="020B0604020202020204" pitchFamily="34" charset="0"/>
              </a:rPr>
              <a:t>expert</a:t>
            </a:r>
            <a:r>
              <a:rPr lang="tr-TR" altLang="tr-TR" sz="2000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tr-TR" altLang="tr-TR" sz="2000" b="1" dirty="0">
                <a:solidFill>
                  <a:srgbClr val="000000"/>
                </a:solidFill>
              </a:rPr>
              <a:t>Web site: </a:t>
            </a:r>
            <a:r>
              <a:rPr lang="tr-TR" altLang="tr-TR" sz="2000" dirty="0">
                <a:solidFill>
                  <a:srgbClr val="000000"/>
                </a:solidFill>
                <a:hlinkClick r:id="rId2"/>
              </a:rPr>
              <a:t>www.kudem.hacettepe.edu.tr</a:t>
            </a:r>
            <a:endParaRPr lang="tr-TR" altLang="tr-TR" sz="2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0421" name="Slayt Numarası Yer Tutucusu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5197B743-D6B4-443B-BC9F-F249EB385CE2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41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9"/>
          <p:cNvSpPr>
            <a:spLocks noGrp="1"/>
          </p:cNvSpPr>
          <p:nvPr>
            <p:ph type="title"/>
          </p:nvPr>
        </p:nvSpPr>
        <p:spPr>
          <a:xfrm>
            <a:off x="1249363" y="1196975"/>
            <a:ext cx="2139950" cy="1027113"/>
          </a:xfrm>
        </p:spPr>
        <p:txBody>
          <a:bodyPr/>
          <a:lstStyle/>
          <a:p>
            <a:endParaRPr lang="en-US" altLang="tr-TR" smtClean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716463" y="1196975"/>
            <a:ext cx="3816350" cy="5172075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pPr marL="0" indent="0" algn="r">
              <a:defRPr/>
            </a:pPr>
            <a:endParaRPr lang="tr-TR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defRPr/>
            </a:pPr>
            <a:r>
              <a:rPr lang="tr-TR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KALİTE VE UYGUNLUK DEĞERLENDİRME MÜHENDİSLİĞİ TEZSİZ YÜKSEK LİSANS PROGRAMI</a:t>
            </a:r>
            <a:r>
              <a:rPr lang="tr-TR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r-TR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tr-TR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(KUDEM)</a:t>
            </a:r>
            <a:r>
              <a:rPr lang="tr-TR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tr-TR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tr-TR" dirty="0">
              <a:solidFill>
                <a:srgbClr val="FFFF00"/>
              </a:solidFill>
            </a:endParaRPr>
          </a:p>
        </p:txBody>
      </p:sp>
      <p:sp>
        <p:nvSpPr>
          <p:cNvPr id="61444" name="Text Placeholder 10"/>
          <p:cNvSpPr>
            <a:spLocks noGrp="1"/>
          </p:cNvSpPr>
          <p:nvPr>
            <p:ph type="body" sz="half" idx="2"/>
          </p:nvPr>
        </p:nvSpPr>
        <p:spPr>
          <a:xfrm>
            <a:off x="1249363" y="2359025"/>
            <a:ext cx="2139950" cy="4144963"/>
          </a:xfrm>
        </p:spPr>
        <p:txBody>
          <a:bodyPr/>
          <a:lstStyle/>
          <a:p>
            <a:endParaRPr lang="en-US" altLang="tr-TR" smtClean="0"/>
          </a:p>
        </p:txBody>
      </p:sp>
      <p:sp>
        <p:nvSpPr>
          <p:cNvPr id="61448" name="Slayt Numarası Yer Tutucusu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7A4FD162-A840-4C20-AB90-624936DD11D2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42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1445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96975"/>
            <a:ext cx="4105275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Metin kutusu 6"/>
          <p:cNvSpPr txBox="1">
            <a:spLocks noChangeArrowheads="1"/>
          </p:cNvSpPr>
          <p:nvPr/>
        </p:nvSpPr>
        <p:spPr bwMode="auto">
          <a:xfrm>
            <a:off x="300819" y="-4395"/>
            <a:ext cx="835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TSE’s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role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to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Standardization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Education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(7)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Metin kutusu 6"/>
          <p:cNvSpPr txBox="1">
            <a:spLocks noChangeArrowheads="1"/>
          </p:cNvSpPr>
          <p:nvPr/>
        </p:nvSpPr>
        <p:spPr bwMode="auto">
          <a:xfrm>
            <a:off x="334964" y="-17648"/>
            <a:ext cx="835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TSE’s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role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to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Standardization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Education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(8)</a:t>
            </a:r>
          </a:p>
        </p:txBody>
      </p:sp>
      <p:sp>
        <p:nvSpPr>
          <p:cNvPr id="8" name="Dikdörtgen 7"/>
          <p:cNvSpPr>
            <a:spLocks noChangeArrowheads="1"/>
          </p:cNvSpPr>
          <p:nvPr/>
        </p:nvSpPr>
        <p:spPr bwMode="auto">
          <a:xfrm>
            <a:off x="719138" y="1341438"/>
            <a:ext cx="774065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00088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defTabSz="700088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742950" indent="-342900" defTabSz="700088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857250" defTabSz="700088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defTabSz="700088"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700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700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700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7000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tr-TR" altLang="tr-TR" sz="2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 KUDEM </a:t>
            </a:r>
            <a:r>
              <a:rPr lang="tr-TR" altLang="tr-TR" sz="2400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Curriculum</a:t>
            </a:r>
            <a:r>
              <a:rPr lang="tr-TR" altLang="tr-TR" sz="2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 (</a:t>
            </a:r>
            <a:r>
              <a:rPr lang="tr-TR" altLang="tr-TR" sz="2400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M.Sc</a:t>
            </a:r>
            <a:r>
              <a:rPr lang="tr-TR" altLang="tr-TR" sz="2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.);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tr-TR" altLang="tr-TR" sz="2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 1.5 </a:t>
            </a:r>
            <a:r>
              <a:rPr lang="tr-TR" altLang="tr-TR" sz="2400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years</a:t>
            </a:r>
            <a:r>
              <a:rPr lang="tr-TR" altLang="tr-TR" sz="2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 (3 </a:t>
            </a:r>
            <a:r>
              <a:rPr lang="tr-TR" altLang="tr-TR" sz="2400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terms</a:t>
            </a:r>
            <a:r>
              <a:rPr lang="tr-TR" altLang="tr-TR" sz="2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),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tr-TR" altLang="tr-TR" sz="2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 5 </a:t>
            </a:r>
            <a:r>
              <a:rPr lang="tr-TR" altLang="tr-TR" sz="2400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mandatory</a:t>
            </a:r>
            <a:r>
              <a:rPr lang="tr-TR" altLang="tr-TR" sz="2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altLang="tr-TR" sz="2400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courses</a:t>
            </a:r>
            <a:r>
              <a:rPr lang="tr-TR" altLang="tr-TR" sz="2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 (</a:t>
            </a:r>
            <a:r>
              <a:rPr lang="tr-TR" altLang="tr-TR" sz="2400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plus</a:t>
            </a:r>
            <a:r>
              <a:rPr lang="tr-TR" altLang="tr-TR" sz="2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 2 </a:t>
            </a:r>
            <a:r>
              <a:rPr lang="tr-TR" altLang="tr-TR" sz="2400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electives</a:t>
            </a:r>
            <a:r>
              <a:rPr lang="tr-TR" altLang="tr-TR" sz="2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),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tr-TR" altLang="tr-TR" sz="2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 1 </a:t>
            </a:r>
            <a:r>
              <a:rPr lang="tr-TR" altLang="tr-TR" sz="2400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seminar</a:t>
            </a:r>
            <a:r>
              <a:rPr lang="tr-TR" altLang="tr-TR" sz="2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, 1 </a:t>
            </a:r>
            <a:r>
              <a:rPr lang="tr-TR" altLang="tr-TR" sz="2400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project</a:t>
            </a:r>
            <a:r>
              <a:rPr lang="tr-TR" altLang="tr-TR" sz="2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, </a:t>
            </a:r>
            <a:r>
              <a:rPr lang="tr-TR" altLang="tr-TR" sz="2400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no</a:t>
            </a:r>
            <a:r>
              <a:rPr lang="tr-TR" altLang="tr-TR" sz="2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altLang="tr-TR" sz="2400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thesis</a:t>
            </a:r>
            <a:r>
              <a:rPr lang="tr-TR" altLang="tr-TR" sz="2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,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tr-TR" altLang="tr-TR" sz="2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altLang="tr-TR" sz="2400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With</a:t>
            </a:r>
            <a:r>
              <a:rPr lang="tr-TR" altLang="tr-TR" sz="2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 a total of 41 </a:t>
            </a:r>
            <a:r>
              <a:rPr lang="tr-TR" altLang="tr-TR" sz="2400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credits</a:t>
            </a:r>
            <a:r>
              <a:rPr lang="tr-TR" altLang="tr-TR" sz="2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  <a:p>
            <a:pPr marL="0" lvl="1" indent="0" eaLnBrk="1" hangingPunct="1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tr-TR" altLang="tr-TR" sz="2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altLang="tr-TR" sz="2400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Currently</a:t>
            </a:r>
            <a:r>
              <a:rPr lang="tr-TR" altLang="tr-TR" sz="2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;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tr-TR" altLang="tr-TR" sz="2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altLang="tr-TR" sz="2400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Around</a:t>
            </a:r>
            <a:r>
              <a:rPr lang="tr-TR" altLang="tr-TR" sz="2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 80 </a:t>
            </a:r>
            <a:r>
              <a:rPr lang="tr-TR" altLang="tr-TR" sz="2400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students</a:t>
            </a:r>
            <a:r>
              <a:rPr lang="tr-TR" altLang="tr-TR" sz="2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,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tr-TR" altLang="tr-TR" sz="2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 5 </a:t>
            </a:r>
            <a:r>
              <a:rPr lang="tr-TR" altLang="tr-TR" sz="2400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full</a:t>
            </a:r>
            <a:r>
              <a:rPr lang="tr-TR" altLang="tr-TR" sz="2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-time, 2 </a:t>
            </a:r>
            <a:r>
              <a:rPr lang="tr-TR" altLang="tr-TR" sz="2400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part</a:t>
            </a:r>
            <a:r>
              <a:rPr lang="tr-TR" altLang="tr-TR" sz="2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-time </a:t>
            </a:r>
            <a:r>
              <a:rPr lang="tr-TR" altLang="tr-TR" sz="2400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instructors</a:t>
            </a:r>
            <a:r>
              <a:rPr lang="tr-TR" altLang="tr-TR" sz="2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62469" name="Slayt Numarası Yer Tutucusu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88AEFAEF-DD4A-4E5F-8FF9-9EAFB145678D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43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285615" y="5733256"/>
            <a:ext cx="8351838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tr-T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	</a:t>
            </a:r>
            <a:r>
              <a:rPr lang="tr-TR" sz="2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* </a:t>
            </a:r>
            <a:r>
              <a:rPr lang="tr-TR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Figures</a:t>
            </a:r>
            <a:r>
              <a:rPr lang="tr-TR" b="1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may</a:t>
            </a:r>
            <a:r>
              <a:rPr lang="tr-TR" b="1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vary</a:t>
            </a:r>
            <a:r>
              <a:rPr lang="tr-TR" b="1" dirty="0" smtClean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tr-TR" sz="24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Metin kutusu 6"/>
          <p:cNvSpPr txBox="1">
            <a:spLocks noChangeArrowheads="1"/>
          </p:cNvSpPr>
          <p:nvPr/>
        </p:nvSpPr>
        <p:spPr bwMode="auto">
          <a:xfrm>
            <a:off x="334964" y="-37329"/>
            <a:ext cx="835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TSE’s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role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to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Standardization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Education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(9)</a:t>
            </a:r>
          </a:p>
        </p:txBody>
      </p:sp>
      <p:sp>
        <p:nvSpPr>
          <p:cNvPr id="63492" name="Slayt Numarası Yer Tutucusu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A9015C9B-B191-4B43-9EC6-C427866AAD2D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44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237150"/>
              </p:ext>
            </p:extLst>
          </p:nvPr>
        </p:nvGraphicFramePr>
        <p:xfrm>
          <a:off x="611188" y="1503344"/>
          <a:ext cx="7848600" cy="3524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94"/>
                <a:gridCol w="5328845"/>
                <a:gridCol w="1295561"/>
              </a:tblGrid>
              <a:tr h="518140">
                <a:tc gridSpan="3">
                  <a:txBody>
                    <a:bodyPr/>
                    <a:lstStyle/>
                    <a:p>
                      <a:pPr algn="ctr"/>
                      <a:r>
                        <a:rPr lang="tr-TR" sz="2800" dirty="0" err="1" smtClean="0">
                          <a:solidFill>
                            <a:schemeClr val="tx1"/>
                          </a:solidFill>
                        </a:rPr>
                        <a:t>Mandatory</a:t>
                      </a:r>
                      <a:r>
                        <a:rPr lang="tr-TR" sz="2800" dirty="0" smtClean="0">
                          <a:solidFill>
                            <a:schemeClr val="tx1"/>
                          </a:solidFill>
                        </a:rPr>
                        <a:t> Courses</a:t>
                      </a:r>
                      <a:endParaRPr lang="tr-TR" sz="2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8" marB="45718"/>
                </a:tc>
                <a:tc hMerge="1">
                  <a:txBody>
                    <a:bodyPr/>
                    <a:lstStyle/>
                    <a:p>
                      <a:pPr algn="l"/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tr-TR" dirty="0"/>
                    </a:p>
                  </a:txBody>
                  <a:tcPr/>
                </a:tc>
              </a:tr>
              <a:tr h="501018">
                <a:tc>
                  <a:txBody>
                    <a:bodyPr/>
                    <a:lstStyle/>
                    <a:p>
                      <a:pPr algn="l"/>
                      <a:r>
                        <a:rPr lang="tr-TR" sz="2000" b="1" dirty="0" err="1" smtClean="0">
                          <a:solidFill>
                            <a:schemeClr val="tx1"/>
                          </a:solidFill>
                        </a:rPr>
                        <a:t>Code</a:t>
                      </a:r>
                      <a:endParaRPr lang="tr-TR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8" marB="45718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1" dirty="0" smtClean="0">
                          <a:solidFill>
                            <a:schemeClr val="tx1"/>
                          </a:solidFill>
                        </a:rPr>
                        <a:t>Course</a:t>
                      </a:r>
                      <a:r>
                        <a:rPr lang="tr-TR" sz="2000" b="1" baseline="0" dirty="0" smtClean="0">
                          <a:solidFill>
                            <a:schemeClr val="tx1"/>
                          </a:solidFill>
                        </a:rPr>
                        <a:t> Name</a:t>
                      </a:r>
                      <a:endParaRPr lang="tr-TR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8" marB="45718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1" dirty="0" smtClean="0">
                          <a:solidFill>
                            <a:schemeClr val="tx1"/>
                          </a:solidFill>
                        </a:rPr>
                        <a:t>T-P-K</a:t>
                      </a:r>
                      <a:endParaRPr lang="tr-TR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8" marB="45718"/>
                </a:tc>
              </a:tr>
              <a:tr h="501018">
                <a:tc>
                  <a:txBody>
                    <a:bodyPr/>
                    <a:lstStyle/>
                    <a:p>
                      <a:pPr algn="l"/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KUM611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8" marB="45718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dirty="0" err="1" smtClean="0">
                          <a:solidFill>
                            <a:schemeClr val="tx1"/>
                          </a:solidFill>
                        </a:rPr>
                        <a:t>Probability</a:t>
                      </a:r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2000" dirty="0" err="1" smtClean="0">
                          <a:solidFill>
                            <a:schemeClr val="tx1"/>
                          </a:solidFill>
                        </a:rPr>
                        <a:t>and</a:t>
                      </a:r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2000" dirty="0" err="1" smtClean="0">
                          <a:solidFill>
                            <a:schemeClr val="tx1"/>
                          </a:solidFill>
                        </a:rPr>
                        <a:t>stochastic</a:t>
                      </a:r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2000" dirty="0" err="1" smtClean="0">
                          <a:solidFill>
                            <a:schemeClr val="tx1"/>
                          </a:solidFill>
                        </a:rPr>
                        <a:t>processes</a:t>
                      </a:r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2000" dirty="0" err="1" smtClean="0">
                          <a:solidFill>
                            <a:schemeClr val="tx1"/>
                          </a:solidFill>
                        </a:rPr>
                        <a:t>for</a:t>
                      </a:r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2000" dirty="0" err="1" smtClean="0">
                          <a:solidFill>
                            <a:schemeClr val="tx1"/>
                          </a:solidFill>
                        </a:rPr>
                        <a:t>engineers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8" marB="45718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3-0-3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8" marB="45718"/>
                </a:tc>
              </a:tr>
              <a:tr h="501018">
                <a:tc>
                  <a:txBody>
                    <a:bodyPr/>
                    <a:lstStyle/>
                    <a:p>
                      <a:pPr algn="l"/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KUM620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8" marB="45718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dirty="0" err="1" smtClean="0">
                          <a:solidFill>
                            <a:schemeClr val="tx1"/>
                          </a:solidFill>
                        </a:rPr>
                        <a:t>Quality</a:t>
                      </a:r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2000" dirty="0" err="1" smtClean="0">
                          <a:solidFill>
                            <a:schemeClr val="tx1"/>
                          </a:solidFill>
                        </a:rPr>
                        <a:t>control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8" marB="45718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3-0-3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8" marB="45718"/>
                </a:tc>
              </a:tr>
              <a:tr h="501018">
                <a:tc>
                  <a:txBody>
                    <a:bodyPr/>
                    <a:lstStyle/>
                    <a:p>
                      <a:pPr algn="l"/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KUM622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8" marB="45718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Design </a:t>
                      </a:r>
                      <a:r>
                        <a:rPr lang="tr-TR" sz="2000" dirty="0" err="1" smtClean="0">
                          <a:solidFill>
                            <a:schemeClr val="tx1"/>
                          </a:solidFill>
                        </a:rPr>
                        <a:t>and</a:t>
                      </a:r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2000" dirty="0" err="1" smtClean="0">
                          <a:solidFill>
                            <a:schemeClr val="tx1"/>
                          </a:solidFill>
                        </a:rPr>
                        <a:t>analysis</a:t>
                      </a:r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2000" dirty="0" err="1" smtClean="0">
                          <a:solidFill>
                            <a:schemeClr val="tx1"/>
                          </a:solidFill>
                        </a:rPr>
                        <a:t>for</a:t>
                      </a:r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2000" dirty="0" err="1" smtClean="0">
                          <a:solidFill>
                            <a:schemeClr val="tx1"/>
                          </a:solidFill>
                        </a:rPr>
                        <a:t>engineering</a:t>
                      </a:r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2000" dirty="0" err="1" smtClean="0">
                          <a:solidFill>
                            <a:schemeClr val="tx1"/>
                          </a:solidFill>
                        </a:rPr>
                        <a:t>tests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8" marB="45718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3-0-3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8" marB="45718"/>
                </a:tc>
              </a:tr>
              <a:tr h="501018">
                <a:tc>
                  <a:txBody>
                    <a:bodyPr/>
                    <a:lstStyle/>
                    <a:p>
                      <a:pPr algn="l"/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KUM692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8" marB="45718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dirty="0" err="1" smtClean="0">
                          <a:solidFill>
                            <a:schemeClr val="tx1"/>
                          </a:solidFill>
                        </a:rPr>
                        <a:t>Seminar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8" marB="45718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0-2-0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8" marB="45718"/>
                </a:tc>
              </a:tr>
              <a:tr h="501018">
                <a:tc>
                  <a:txBody>
                    <a:bodyPr/>
                    <a:lstStyle/>
                    <a:p>
                      <a:pPr algn="l"/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KUM699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8" marB="45718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dirty="0" err="1" smtClean="0">
                          <a:solidFill>
                            <a:schemeClr val="tx1"/>
                          </a:solidFill>
                        </a:rPr>
                        <a:t>Term</a:t>
                      </a:r>
                      <a:r>
                        <a:rPr lang="tr-TR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2000" baseline="0" dirty="0" err="1" smtClean="0">
                          <a:solidFill>
                            <a:schemeClr val="tx1"/>
                          </a:solidFill>
                        </a:rPr>
                        <a:t>project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8" marB="45718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0-2-0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18" marB="45718"/>
                </a:tc>
              </a:tr>
            </a:tbl>
          </a:graphicData>
        </a:graphic>
      </p:graphicFrame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Metin kutusu 6"/>
          <p:cNvSpPr txBox="1">
            <a:spLocks noChangeArrowheads="1"/>
          </p:cNvSpPr>
          <p:nvPr/>
        </p:nvSpPr>
        <p:spPr bwMode="auto">
          <a:xfrm>
            <a:off x="334964" y="0"/>
            <a:ext cx="835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TSE’s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role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to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Standardization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Education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(10)</a:t>
            </a:r>
          </a:p>
        </p:txBody>
      </p:sp>
      <p:sp>
        <p:nvSpPr>
          <p:cNvPr id="64516" name="Slayt Numarası Yer Tutucusu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CBE5AB31-FAFD-4893-AE3D-B6FACB847DA5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45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231079"/>
              </p:ext>
            </p:extLst>
          </p:nvPr>
        </p:nvGraphicFramePr>
        <p:xfrm>
          <a:off x="611188" y="1412772"/>
          <a:ext cx="7848600" cy="4811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94"/>
                <a:gridCol w="5328845"/>
                <a:gridCol w="1295561"/>
              </a:tblGrid>
              <a:tr h="529940">
                <a:tc gridSpan="3">
                  <a:txBody>
                    <a:bodyPr/>
                    <a:lstStyle/>
                    <a:p>
                      <a:pPr algn="ctr"/>
                      <a:r>
                        <a:rPr lang="tr-TR" sz="2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2800" dirty="0" err="1" smtClean="0">
                          <a:solidFill>
                            <a:schemeClr val="tx1"/>
                          </a:solidFill>
                        </a:rPr>
                        <a:t>Some</a:t>
                      </a:r>
                      <a:r>
                        <a:rPr lang="tr-TR" sz="28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2800" dirty="0" err="1" smtClean="0">
                          <a:solidFill>
                            <a:schemeClr val="tx1"/>
                          </a:solidFill>
                        </a:rPr>
                        <a:t>Elective</a:t>
                      </a:r>
                      <a:r>
                        <a:rPr lang="tr-TR" sz="2800" dirty="0" smtClean="0">
                          <a:solidFill>
                            <a:schemeClr val="tx1"/>
                          </a:solidFill>
                        </a:rPr>
                        <a:t> Courses</a:t>
                      </a:r>
                      <a:endParaRPr lang="tr-TR" sz="28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1" marB="45721"/>
                </a:tc>
                <a:tc hMerge="1">
                  <a:txBody>
                    <a:bodyPr/>
                    <a:lstStyle/>
                    <a:p>
                      <a:pPr algn="l"/>
                      <a:endParaRPr lang="tr-T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tr-TR" dirty="0"/>
                    </a:p>
                  </a:txBody>
                  <a:tcPr/>
                </a:tc>
              </a:tr>
              <a:tr h="475764">
                <a:tc>
                  <a:txBody>
                    <a:bodyPr/>
                    <a:lstStyle/>
                    <a:p>
                      <a:pPr algn="l"/>
                      <a:r>
                        <a:rPr lang="tr-TR" sz="2000" b="1" dirty="0" err="1" smtClean="0">
                          <a:solidFill>
                            <a:schemeClr val="tx1"/>
                          </a:solidFill>
                        </a:rPr>
                        <a:t>Code</a:t>
                      </a:r>
                      <a:endParaRPr lang="tr-TR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1" dirty="0" smtClean="0">
                          <a:solidFill>
                            <a:schemeClr val="tx1"/>
                          </a:solidFill>
                        </a:rPr>
                        <a:t>Course</a:t>
                      </a:r>
                      <a:r>
                        <a:rPr lang="tr-TR" sz="2000" b="1" baseline="0" dirty="0" smtClean="0">
                          <a:solidFill>
                            <a:schemeClr val="tx1"/>
                          </a:solidFill>
                        </a:rPr>
                        <a:t> Name</a:t>
                      </a:r>
                      <a:endParaRPr lang="tr-TR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="1" dirty="0" smtClean="0">
                          <a:solidFill>
                            <a:schemeClr val="tx1"/>
                          </a:solidFill>
                        </a:rPr>
                        <a:t>T-P-K</a:t>
                      </a:r>
                      <a:endParaRPr lang="tr-TR" sz="20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1" marB="45721"/>
                </a:tc>
              </a:tr>
              <a:tr h="475764">
                <a:tc>
                  <a:txBody>
                    <a:bodyPr/>
                    <a:lstStyle/>
                    <a:p>
                      <a:pPr algn="l"/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KUM661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dirty="0" err="1" smtClean="0">
                          <a:solidFill>
                            <a:schemeClr val="tx1"/>
                          </a:solidFill>
                        </a:rPr>
                        <a:t>Metrology</a:t>
                      </a:r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2000" dirty="0" err="1" smtClean="0">
                          <a:solidFill>
                            <a:schemeClr val="tx1"/>
                          </a:solidFill>
                        </a:rPr>
                        <a:t>and</a:t>
                      </a:r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2000" dirty="0" err="1" smtClean="0">
                          <a:solidFill>
                            <a:schemeClr val="tx1"/>
                          </a:solidFill>
                        </a:rPr>
                        <a:t>Calibration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3-0-3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1" marB="45721"/>
                </a:tc>
              </a:tr>
              <a:tr h="475764">
                <a:tc>
                  <a:txBody>
                    <a:bodyPr/>
                    <a:lstStyle/>
                    <a:p>
                      <a:pPr algn="l"/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KUM653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dirty="0" err="1" smtClean="0">
                          <a:solidFill>
                            <a:schemeClr val="tx1"/>
                          </a:solidFill>
                        </a:rPr>
                        <a:t>Six</a:t>
                      </a:r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2000" dirty="0" err="1" smtClean="0">
                          <a:solidFill>
                            <a:schemeClr val="tx1"/>
                          </a:solidFill>
                        </a:rPr>
                        <a:t>Sigma</a:t>
                      </a:r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2000" dirty="0" err="1" smtClean="0">
                          <a:solidFill>
                            <a:schemeClr val="tx1"/>
                          </a:solidFill>
                        </a:rPr>
                        <a:t>Quality</a:t>
                      </a:r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 Management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3-0-3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1" marB="45721"/>
                </a:tc>
              </a:tr>
              <a:tr h="475764">
                <a:tc>
                  <a:txBody>
                    <a:bodyPr/>
                    <a:lstStyle/>
                    <a:p>
                      <a:pPr algn="l"/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KUM660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dirty="0" err="1" smtClean="0">
                          <a:solidFill>
                            <a:schemeClr val="tx1"/>
                          </a:solidFill>
                        </a:rPr>
                        <a:t>Environmental</a:t>
                      </a:r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 Management </a:t>
                      </a:r>
                      <a:r>
                        <a:rPr lang="tr-TR" sz="2000" dirty="0" err="1" smtClean="0">
                          <a:solidFill>
                            <a:schemeClr val="tx1"/>
                          </a:solidFill>
                        </a:rPr>
                        <a:t>System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3-0-3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1" marB="45721"/>
                </a:tc>
              </a:tr>
              <a:tr h="475764">
                <a:tc>
                  <a:txBody>
                    <a:bodyPr/>
                    <a:lstStyle/>
                    <a:p>
                      <a:pPr algn="l"/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KUM659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dirty="0" err="1" smtClean="0">
                          <a:solidFill>
                            <a:schemeClr val="tx1"/>
                          </a:solidFill>
                        </a:rPr>
                        <a:t>Food</a:t>
                      </a:r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2000" dirty="0" err="1" smtClean="0">
                          <a:solidFill>
                            <a:schemeClr val="tx1"/>
                          </a:solidFill>
                        </a:rPr>
                        <a:t>Safety</a:t>
                      </a:r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 Management </a:t>
                      </a:r>
                      <a:r>
                        <a:rPr lang="tr-TR" sz="2000" dirty="0" err="1" smtClean="0">
                          <a:solidFill>
                            <a:schemeClr val="tx1"/>
                          </a:solidFill>
                        </a:rPr>
                        <a:t>System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3-0-3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1" marB="45721"/>
                </a:tc>
              </a:tr>
              <a:tr h="475764">
                <a:tc>
                  <a:txBody>
                    <a:bodyPr/>
                    <a:lstStyle/>
                    <a:p>
                      <a:pPr algn="l"/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KUM655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Software </a:t>
                      </a:r>
                      <a:r>
                        <a:rPr lang="tr-TR" sz="2000" dirty="0" err="1" smtClean="0">
                          <a:solidFill>
                            <a:schemeClr val="tx1"/>
                          </a:solidFill>
                        </a:rPr>
                        <a:t>Quality</a:t>
                      </a:r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 Management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3-0-3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1" marB="45721"/>
                </a:tc>
              </a:tr>
              <a:tr h="475764">
                <a:tc>
                  <a:txBody>
                    <a:bodyPr/>
                    <a:lstStyle/>
                    <a:p>
                      <a:pPr algn="l"/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KUM658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Information </a:t>
                      </a:r>
                      <a:r>
                        <a:rPr lang="tr-TR" sz="2000" dirty="0" err="1" smtClean="0">
                          <a:solidFill>
                            <a:schemeClr val="tx1"/>
                          </a:solidFill>
                        </a:rPr>
                        <a:t>Technology</a:t>
                      </a:r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2000" dirty="0" err="1" smtClean="0">
                          <a:solidFill>
                            <a:schemeClr val="tx1"/>
                          </a:solidFill>
                        </a:rPr>
                        <a:t>Standards</a:t>
                      </a:r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2000" dirty="0" err="1" smtClean="0">
                          <a:solidFill>
                            <a:schemeClr val="tx1"/>
                          </a:solidFill>
                        </a:rPr>
                        <a:t>and</a:t>
                      </a:r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2000" dirty="0" err="1" smtClean="0">
                          <a:solidFill>
                            <a:schemeClr val="tx1"/>
                          </a:solidFill>
                        </a:rPr>
                        <a:t>Audit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3-0-3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1" marB="45721"/>
                </a:tc>
              </a:tr>
              <a:tr h="475764">
                <a:tc>
                  <a:txBody>
                    <a:bodyPr/>
                    <a:lstStyle/>
                    <a:p>
                      <a:pPr algn="l"/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KUM663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dirty="0" err="1" smtClean="0">
                          <a:solidFill>
                            <a:schemeClr val="tx1"/>
                          </a:solidFill>
                        </a:rPr>
                        <a:t>Conformity</a:t>
                      </a:r>
                      <a:r>
                        <a:rPr lang="tr-TR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2000" baseline="0" dirty="0" err="1" smtClean="0">
                          <a:solidFill>
                            <a:schemeClr val="tx1"/>
                          </a:solidFill>
                        </a:rPr>
                        <a:t>Assessment</a:t>
                      </a:r>
                      <a:r>
                        <a:rPr lang="tr-TR" sz="2000" baseline="0" dirty="0" smtClean="0">
                          <a:solidFill>
                            <a:schemeClr val="tx1"/>
                          </a:solidFill>
                        </a:rPr>
                        <a:t> Applications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1-4-3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1" marB="45721"/>
                </a:tc>
              </a:tr>
              <a:tr h="475764">
                <a:tc>
                  <a:txBody>
                    <a:bodyPr/>
                    <a:lstStyle/>
                    <a:p>
                      <a:pPr algn="l"/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KUM665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baseline="0" dirty="0" err="1" smtClean="0">
                          <a:solidFill>
                            <a:schemeClr val="tx1"/>
                          </a:solidFill>
                        </a:rPr>
                        <a:t>Occupational</a:t>
                      </a:r>
                      <a:r>
                        <a:rPr lang="tr-TR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2000" baseline="0" dirty="0" err="1" smtClean="0">
                          <a:solidFill>
                            <a:schemeClr val="tx1"/>
                          </a:solidFill>
                        </a:rPr>
                        <a:t>Health</a:t>
                      </a:r>
                      <a:r>
                        <a:rPr lang="tr-TR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2000" baseline="0" dirty="0" err="1" smtClean="0">
                          <a:solidFill>
                            <a:schemeClr val="tx1"/>
                          </a:solidFill>
                        </a:rPr>
                        <a:t>and</a:t>
                      </a:r>
                      <a:r>
                        <a:rPr lang="tr-TR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tr-TR" sz="2000" baseline="0" dirty="0" err="1" smtClean="0">
                          <a:solidFill>
                            <a:schemeClr val="tx1"/>
                          </a:solidFill>
                        </a:rPr>
                        <a:t>Safety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1" marB="45721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2000" dirty="0" smtClean="0">
                          <a:solidFill>
                            <a:schemeClr val="tx1"/>
                          </a:solidFill>
                        </a:rPr>
                        <a:t>3-0-3</a:t>
                      </a:r>
                      <a:endParaRPr lang="tr-TR" sz="2000" dirty="0">
                        <a:solidFill>
                          <a:schemeClr val="tx1"/>
                        </a:solidFill>
                      </a:endParaRPr>
                    </a:p>
                  </a:txBody>
                  <a:tcPr marL="91444" marR="91444" marT="45721" marB="45721"/>
                </a:tc>
              </a:tr>
            </a:tbl>
          </a:graphicData>
        </a:graphic>
      </p:graphicFrame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Metin kutusu 6"/>
          <p:cNvSpPr txBox="1">
            <a:spLocks noChangeArrowheads="1"/>
          </p:cNvSpPr>
          <p:nvPr/>
        </p:nvSpPr>
        <p:spPr bwMode="auto">
          <a:xfrm>
            <a:off x="334964" y="0"/>
            <a:ext cx="835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Summary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-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Results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(1)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755576" y="1484784"/>
            <a:ext cx="8101334" cy="467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2400" b="1" dirty="0">
                <a:solidFill>
                  <a:schemeClr val="tx1"/>
                </a:solidFill>
              </a:rPr>
              <a:t>To create awareness in the need and importance of education</a:t>
            </a:r>
            <a:r>
              <a:rPr lang="en-US" sz="2400" dirty="0">
                <a:solidFill>
                  <a:schemeClr val="tx1"/>
                </a:solidFill>
              </a:rPr>
              <a:t>; </a:t>
            </a:r>
            <a:r>
              <a:rPr lang="tr-TR" sz="2400" dirty="0">
                <a:solidFill>
                  <a:schemeClr val="tx1"/>
                </a:solidFill>
              </a:rPr>
              <a:t>(</a:t>
            </a:r>
            <a:r>
              <a:rPr lang="en-US" sz="2400" dirty="0">
                <a:solidFill>
                  <a:schemeClr val="tx1"/>
                </a:solidFill>
              </a:rPr>
              <a:t>in this regard, engaging in activities, projects research, conferences, seminars, web presentations, </a:t>
            </a:r>
            <a:r>
              <a:rPr lang="tr-TR" sz="2400" dirty="0" err="1">
                <a:solidFill>
                  <a:schemeClr val="tx1"/>
                </a:solidFill>
              </a:rPr>
              <a:t>etc</a:t>
            </a:r>
            <a:r>
              <a:rPr lang="tr-TR" sz="2400" dirty="0">
                <a:solidFill>
                  <a:schemeClr val="tx1"/>
                </a:solidFill>
              </a:rPr>
              <a:t>.),</a:t>
            </a:r>
          </a:p>
          <a:p>
            <a:pPr marL="342900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2400" b="1" dirty="0">
                <a:solidFill>
                  <a:schemeClr val="tx1"/>
                </a:solidFill>
              </a:rPr>
              <a:t>To promote training courses in this field </a:t>
            </a:r>
            <a:r>
              <a:rPr lang="tr-TR" sz="2400" b="1" dirty="0" err="1">
                <a:solidFill>
                  <a:schemeClr val="tx1"/>
                </a:solidFill>
              </a:rPr>
              <a:t>and</a:t>
            </a:r>
            <a:r>
              <a:rPr lang="en-US" sz="2400" b="1" dirty="0">
                <a:solidFill>
                  <a:schemeClr val="tx1"/>
                </a:solidFill>
              </a:rPr>
              <a:t> cooperate with educational institutions</a:t>
            </a:r>
            <a:r>
              <a:rPr lang="tr-TR" sz="2400" dirty="0">
                <a:solidFill>
                  <a:schemeClr val="tx1"/>
                </a:solidFill>
              </a:rPr>
              <a:t>;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tr-TR" sz="2400" dirty="0">
                <a:solidFill>
                  <a:schemeClr val="tx1"/>
                </a:solidFill>
              </a:rPr>
              <a:t>(</a:t>
            </a:r>
            <a:r>
              <a:rPr lang="en-US" sz="2400" dirty="0">
                <a:solidFill>
                  <a:schemeClr val="tx1"/>
                </a:solidFill>
              </a:rPr>
              <a:t>for example, social media tools to use, publish</a:t>
            </a:r>
            <a:r>
              <a:rPr lang="tr-TR" sz="2400" dirty="0" err="1">
                <a:solidFill>
                  <a:schemeClr val="tx1"/>
                </a:solidFill>
              </a:rPr>
              <a:t>ment</a:t>
            </a:r>
            <a:r>
              <a:rPr lang="tr-TR" sz="2400" dirty="0">
                <a:solidFill>
                  <a:schemeClr val="tx1"/>
                </a:solidFill>
              </a:rPr>
              <a:t> of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tr-TR" sz="2400" dirty="0">
                <a:solidFill>
                  <a:schemeClr val="tx1"/>
                </a:solidFill>
              </a:rPr>
              <a:t>i</a:t>
            </a:r>
            <a:r>
              <a:rPr lang="en-US" sz="2400" dirty="0" err="1">
                <a:solidFill>
                  <a:schemeClr val="tx1"/>
                </a:solidFill>
              </a:rPr>
              <a:t>nternet</a:t>
            </a:r>
            <a:r>
              <a:rPr lang="tr-TR" sz="2400" dirty="0">
                <a:solidFill>
                  <a:schemeClr val="tx1"/>
                </a:solidFill>
              </a:rPr>
              <a:t>-</a:t>
            </a:r>
            <a:r>
              <a:rPr lang="en-US" sz="2400" dirty="0">
                <a:solidFill>
                  <a:schemeClr val="tx1"/>
                </a:solidFill>
              </a:rPr>
              <a:t>free video presentation</a:t>
            </a:r>
            <a:r>
              <a:rPr lang="tr-TR" sz="2400" dirty="0">
                <a:solidFill>
                  <a:schemeClr val="tx1"/>
                </a:solidFill>
              </a:rPr>
              <a:t>s</a:t>
            </a:r>
            <a:r>
              <a:rPr lang="en-US" sz="2400" dirty="0">
                <a:solidFill>
                  <a:schemeClr val="tx1"/>
                </a:solidFill>
              </a:rPr>
              <a:t>, TV programs</a:t>
            </a:r>
            <a:r>
              <a:rPr lang="tr-TR" sz="2400" dirty="0">
                <a:solidFill>
                  <a:schemeClr val="tx1"/>
                </a:solidFill>
              </a:rPr>
              <a:t> </a:t>
            </a:r>
            <a:r>
              <a:rPr lang="tr-TR" sz="2400" dirty="0" err="1">
                <a:solidFill>
                  <a:schemeClr val="tx1"/>
                </a:solidFill>
              </a:rPr>
              <a:t>and</a:t>
            </a:r>
            <a:r>
              <a:rPr lang="tr-TR" sz="24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animations</a:t>
            </a:r>
            <a:r>
              <a:rPr lang="tr-TR" sz="2400" dirty="0">
                <a:solidFill>
                  <a:schemeClr val="tx1"/>
                </a:solidFill>
              </a:rPr>
              <a:t>,</a:t>
            </a:r>
            <a:r>
              <a:rPr lang="en-US" sz="2400" dirty="0">
                <a:solidFill>
                  <a:schemeClr val="tx1"/>
                </a:solidFill>
              </a:rPr>
              <a:t> improve educational laboratory, </a:t>
            </a:r>
            <a:r>
              <a:rPr lang="en-US" sz="2400" dirty="0" err="1">
                <a:solidFill>
                  <a:schemeClr val="tx1"/>
                </a:solidFill>
              </a:rPr>
              <a:t>etc</a:t>
            </a:r>
            <a:r>
              <a:rPr lang="tr-TR" sz="2400" dirty="0">
                <a:solidFill>
                  <a:schemeClr val="tx1"/>
                </a:solidFill>
              </a:rPr>
              <a:t>.),</a:t>
            </a:r>
          </a:p>
          <a:p>
            <a:pPr marL="342900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2400" b="1" dirty="0">
                <a:solidFill>
                  <a:schemeClr val="tx1"/>
                </a:solidFill>
              </a:rPr>
              <a:t>To </a:t>
            </a:r>
            <a:r>
              <a:rPr lang="tr-TR" sz="2400" b="1" dirty="0" err="1">
                <a:solidFill>
                  <a:schemeClr val="tx1"/>
                </a:solidFill>
              </a:rPr>
              <a:t>include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tr-TR" sz="2400" b="1" dirty="0">
                <a:solidFill>
                  <a:schemeClr val="tx1"/>
                </a:solidFill>
              </a:rPr>
              <a:t>s</a:t>
            </a:r>
            <a:r>
              <a:rPr lang="en-US" sz="2400" b="1" dirty="0" err="1">
                <a:solidFill>
                  <a:schemeClr val="tx1"/>
                </a:solidFill>
              </a:rPr>
              <a:t>tandardization</a:t>
            </a:r>
            <a:r>
              <a:rPr lang="en-US" sz="2400" b="1" dirty="0">
                <a:solidFill>
                  <a:schemeClr val="tx1"/>
                </a:solidFill>
              </a:rPr>
              <a:t> education as an elective course </a:t>
            </a:r>
            <a:r>
              <a:rPr lang="tr-TR" sz="2400" b="1" dirty="0" err="1">
                <a:solidFill>
                  <a:schemeClr val="tx1"/>
                </a:solidFill>
              </a:rPr>
              <a:t>to</a:t>
            </a:r>
            <a:r>
              <a:rPr lang="en-US" sz="2400" b="1" dirty="0">
                <a:solidFill>
                  <a:schemeClr val="tx1"/>
                </a:solidFill>
              </a:rPr>
              <a:t> the curriculum in </a:t>
            </a:r>
            <a:r>
              <a:rPr lang="tr-TR" sz="2400" b="1" dirty="0">
                <a:solidFill>
                  <a:schemeClr val="tx1"/>
                </a:solidFill>
              </a:rPr>
              <a:t>b</a:t>
            </a:r>
            <a:r>
              <a:rPr lang="en-US" sz="2400" b="1" dirty="0" err="1">
                <a:solidFill>
                  <a:schemeClr val="tx1"/>
                </a:solidFill>
              </a:rPr>
              <a:t>asic</a:t>
            </a:r>
            <a:r>
              <a:rPr lang="en-US" sz="2400" b="1" dirty="0">
                <a:solidFill>
                  <a:schemeClr val="tx1"/>
                </a:solidFill>
              </a:rPr>
              <a:t> education, university education and lifelong learning</a:t>
            </a:r>
            <a:r>
              <a:rPr lang="tr-TR" sz="2400" b="1" dirty="0">
                <a:solidFill>
                  <a:schemeClr val="tx1"/>
                </a:solidFill>
              </a:rPr>
              <a:t>,</a:t>
            </a:r>
            <a:endParaRPr lang="tr-TR" sz="2400" b="1" kern="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65541" name="Slayt Numarası Yer Tutucusu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B1BEA8C0-21D8-4333-8744-2D0EE8597BA9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46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Metin kutusu 6"/>
          <p:cNvSpPr txBox="1">
            <a:spLocks noChangeArrowheads="1"/>
          </p:cNvSpPr>
          <p:nvPr/>
        </p:nvSpPr>
        <p:spPr bwMode="auto">
          <a:xfrm>
            <a:off x="334355" y="8857"/>
            <a:ext cx="835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Summary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-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Results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(2)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683568" y="1484784"/>
            <a:ext cx="8101334" cy="4450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2400" b="1" dirty="0">
                <a:solidFill>
                  <a:schemeClr val="tx1"/>
                </a:solidFill>
              </a:rPr>
              <a:t>To create a resource and educator pool for </a:t>
            </a:r>
            <a:r>
              <a:rPr lang="tr-TR" sz="2400" b="1" dirty="0" err="1">
                <a:solidFill>
                  <a:schemeClr val="tx1"/>
                </a:solidFill>
              </a:rPr>
              <a:t>standard</a:t>
            </a:r>
            <a:r>
              <a:rPr lang="tr-TR" sz="2400" b="1" dirty="0">
                <a:solidFill>
                  <a:schemeClr val="tx1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</a:rPr>
              <a:t>education</a:t>
            </a:r>
            <a:r>
              <a:rPr lang="en-US" sz="2400" dirty="0">
                <a:solidFill>
                  <a:schemeClr val="tx1"/>
                </a:solidFill>
              </a:rPr>
              <a:t> and give support to educational institutions</a:t>
            </a:r>
            <a:r>
              <a:rPr lang="tr-TR" sz="2400" dirty="0">
                <a:solidFill>
                  <a:schemeClr val="tx1"/>
                </a:solidFill>
              </a:rPr>
              <a:t>,</a:t>
            </a:r>
          </a:p>
          <a:p>
            <a:pPr marL="342900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2400" b="1" dirty="0">
                <a:solidFill>
                  <a:schemeClr val="tx1"/>
                </a:solidFill>
              </a:rPr>
              <a:t>To provide standardization education consulting services for educational institutions</a:t>
            </a:r>
            <a:r>
              <a:rPr lang="tr-TR" sz="2400" dirty="0">
                <a:solidFill>
                  <a:schemeClr val="tx1"/>
                </a:solidFill>
              </a:rPr>
              <a:t>;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tr-TR" sz="2400" dirty="0">
                <a:solidFill>
                  <a:schemeClr val="tx1"/>
                </a:solidFill>
              </a:rPr>
              <a:t>(</a:t>
            </a:r>
            <a:r>
              <a:rPr lang="en-US" sz="2400" dirty="0">
                <a:solidFill>
                  <a:schemeClr val="tx1"/>
                </a:solidFill>
              </a:rPr>
              <a:t>for example</a:t>
            </a:r>
            <a:r>
              <a:rPr lang="tr-TR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prepar</a:t>
            </a:r>
            <a:r>
              <a:rPr lang="tr-TR" sz="2400" dirty="0" err="1">
                <a:solidFill>
                  <a:schemeClr val="tx1"/>
                </a:solidFill>
              </a:rPr>
              <a:t>ing</a:t>
            </a:r>
            <a:r>
              <a:rPr lang="en-US" sz="2400" dirty="0">
                <a:solidFill>
                  <a:schemeClr val="tx1"/>
                </a:solidFill>
              </a:rPr>
              <a:t> a model curriculum for universities</a:t>
            </a:r>
            <a:r>
              <a:rPr lang="tr-TR" sz="2400" dirty="0">
                <a:solidFill>
                  <a:schemeClr val="tx1"/>
                </a:solidFill>
              </a:rPr>
              <a:t>),</a:t>
            </a:r>
          </a:p>
          <a:p>
            <a:pPr marL="342900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2400" b="1" dirty="0">
                <a:solidFill>
                  <a:schemeClr val="tx1"/>
                </a:solidFill>
              </a:rPr>
              <a:t>To facilitate the a</a:t>
            </a:r>
            <a:r>
              <a:rPr lang="tr-TR" sz="2400" b="1" dirty="0" err="1">
                <a:solidFill>
                  <a:schemeClr val="tx1"/>
                </a:solidFill>
              </a:rPr>
              <a:t>ccessi</a:t>
            </a:r>
            <a:r>
              <a:rPr lang="en-US" sz="2400" b="1" dirty="0" err="1">
                <a:solidFill>
                  <a:schemeClr val="tx1"/>
                </a:solidFill>
              </a:rPr>
              <a:t>bility</a:t>
            </a:r>
            <a:r>
              <a:rPr lang="en-US" sz="2400" b="1" dirty="0">
                <a:solidFill>
                  <a:schemeClr val="tx1"/>
                </a:solidFill>
              </a:rPr>
              <a:t> of standard education via distance education technologies,</a:t>
            </a:r>
            <a:endParaRPr lang="tr-TR" sz="2400" b="1" dirty="0">
              <a:solidFill>
                <a:schemeClr val="tx1"/>
              </a:solidFill>
            </a:endParaRPr>
          </a:p>
          <a:p>
            <a:pPr marL="342900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2400" b="1" dirty="0">
                <a:solidFill>
                  <a:schemeClr val="tx1"/>
                </a:solidFill>
              </a:rPr>
              <a:t>Industry-based social activities can be organized</a:t>
            </a:r>
            <a:r>
              <a:rPr lang="en-US" sz="2400" dirty="0">
                <a:solidFill>
                  <a:schemeClr val="tx1"/>
                </a:solidFill>
              </a:rPr>
              <a:t> to increase awareness on standards</a:t>
            </a:r>
            <a:r>
              <a:rPr lang="tr-TR" sz="2400" dirty="0">
                <a:solidFill>
                  <a:schemeClr val="tx1"/>
                </a:solidFill>
              </a:rPr>
              <a:t>,</a:t>
            </a:r>
          </a:p>
          <a:p>
            <a:pPr marL="342900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2400" b="1" dirty="0">
                <a:solidFill>
                  <a:schemeClr val="tx1"/>
                </a:solidFill>
              </a:rPr>
              <a:t>To organize competitions</a:t>
            </a:r>
            <a:r>
              <a:rPr lang="en-US" sz="2400" dirty="0">
                <a:solidFill>
                  <a:schemeClr val="tx1"/>
                </a:solidFill>
              </a:rPr>
              <a:t> of scientific articles to be written for the standards</a:t>
            </a:r>
            <a:r>
              <a:rPr lang="tr-TR" sz="2400" dirty="0">
                <a:solidFill>
                  <a:schemeClr val="tx1"/>
                </a:solidFill>
              </a:rPr>
              <a:t>,</a:t>
            </a:r>
            <a:endParaRPr lang="tr-TR" sz="2400" b="1" kern="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66565" name="Slayt Numarası Yer Tutucusu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9D08EF0-92F3-4B97-B52C-2B767A0FCFBC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47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Metin kutusu 6"/>
          <p:cNvSpPr txBox="1">
            <a:spLocks noChangeArrowheads="1"/>
          </p:cNvSpPr>
          <p:nvPr/>
        </p:nvSpPr>
        <p:spPr bwMode="auto">
          <a:xfrm>
            <a:off x="334964" y="0"/>
            <a:ext cx="835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Summary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- </a:t>
            </a:r>
            <a:r>
              <a:rPr lang="tr-TR" altLang="tr-TR" sz="32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Results</a:t>
            </a:r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 (3)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719138" y="1268413"/>
            <a:ext cx="7967664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2400" b="1" dirty="0">
                <a:solidFill>
                  <a:schemeClr val="tx1"/>
                </a:solidFill>
              </a:rPr>
              <a:t>To participate in the activities of the National Education plan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tr-TR" sz="2400" dirty="0" err="1">
                <a:solidFill>
                  <a:schemeClr val="tx1"/>
                </a:solidFill>
              </a:rPr>
              <a:t>for</a:t>
            </a:r>
            <a:r>
              <a:rPr lang="en-US" sz="2400" dirty="0">
                <a:solidFill>
                  <a:schemeClr val="tx1"/>
                </a:solidFill>
              </a:rPr>
              <a:t> standards to </a:t>
            </a:r>
            <a:r>
              <a:rPr lang="tr-TR" sz="2400" dirty="0">
                <a:solidFill>
                  <a:schemeClr val="tx1"/>
                </a:solidFill>
              </a:rPr>
              <a:t>be </a:t>
            </a:r>
            <a:r>
              <a:rPr lang="en-US" sz="2400" dirty="0">
                <a:solidFill>
                  <a:schemeClr val="tx1"/>
                </a:solidFill>
              </a:rPr>
              <a:t>take</a:t>
            </a:r>
            <a:r>
              <a:rPr lang="tr-TR" sz="2400" dirty="0">
                <a:solidFill>
                  <a:schemeClr val="tx1"/>
                </a:solidFill>
              </a:rPr>
              <a:t>n</a:t>
            </a:r>
            <a:r>
              <a:rPr lang="en-US" sz="2400" dirty="0">
                <a:solidFill>
                  <a:schemeClr val="tx1"/>
                </a:solidFill>
              </a:rPr>
              <a:t> place </a:t>
            </a:r>
            <a:r>
              <a:rPr lang="tr-TR" sz="2400" dirty="0">
                <a:solidFill>
                  <a:schemeClr val="tx1"/>
                </a:solidFill>
              </a:rPr>
              <a:t>in </a:t>
            </a:r>
            <a:r>
              <a:rPr lang="en-US" sz="2400" dirty="0">
                <a:solidFill>
                  <a:schemeClr val="tx1"/>
                </a:solidFill>
              </a:rPr>
              <a:t>educational institutions</a:t>
            </a:r>
            <a:r>
              <a:rPr lang="tr-TR" sz="2400" dirty="0">
                <a:solidFill>
                  <a:schemeClr val="tx1"/>
                </a:solidFill>
              </a:rPr>
              <a:t>.</a:t>
            </a:r>
          </a:p>
          <a:p>
            <a:pPr defTabSz="914400">
              <a:spcBef>
                <a:spcPct val="20000"/>
              </a:spcBef>
              <a:buClr>
                <a:srgbClr val="00007D"/>
              </a:buClr>
              <a:buSzPct val="75000"/>
              <a:defRPr/>
            </a:pPr>
            <a:endParaRPr lang="tr-TR" sz="2400" dirty="0">
              <a:solidFill>
                <a:schemeClr val="tx1"/>
              </a:solidFill>
            </a:endParaRPr>
          </a:p>
          <a:p>
            <a:pPr defTabSz="914400">
              <a:spcBef>
                <a:spcPct val="20000"/>
              </a:spcBef>
              <a:buClr>
                <a:srgbClr val="00007D"/>
              </a:buClr>
              <a:buSzPct val="75000"/>
              <a:defRPr/>
            </a:pPr>
            <a:r>
              <a:rPr lang="en-US" sz="2400" dirty="0">
                <a:solidFill>
                  <a:schemeClr val="tx1"/>
                </a:solidFill>
              </a:rPr>
              <a:t>Briefly, </a:t>
            </a:r>
            <a:r>
              <a:rPr lang="en-US" sz="2400" dirty="0">
                <a:solidFill>
                  <a:srgbClr val="FF0000"/>
                </a:solidFill>
              </a:rPr>
              <a:t>standardization </a:t>
            </a:r>
            <a:r>
              <a:rPr lang="tr-TR" sz="2400" dirty="0" err="1">
                <a:solidFill>
                  <a:srgbClr val="FF0000"/>
                </a:solidFill>
              </a:rPr>
              <a:t>education</a:t>
            </a:r>
            <a:r>
              <a:rPr lang="tr-TR" sz="2400" dirty="0">
                <a:solidFill>
                  <a:schemeClr val="tx1"/>
                </a:solidFill>
              </a:rPr>
              <a:t>;</a:t>
            </a:r>
          </a:p>
          <a:p>
            <a:pPr marL="1085850" lvl="1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</a:rPr>
              <a:t>create</a:t>
            </a:r>
            <a:r>
              <a:rPr lang="tr-TR" sz="2400" dirty="0">
                <a:solidFill>
                  <a:schemeClr val="tx1"/>
                </a:solidFill>
              </a:rPr>
              <a:t>s</a:t>
            </a:r>
            <a:r>
              <a:rPr lang="en-US" sz="2400" dirty="0">
                <a:solidFill>
                  <a:schemeClr val="tx1"/>
                </a:solidFill>
              </a:rPr>
              <a:t> a secure environment for investments,</a:t>
            </a:r>
            <a:endParaRPr lang="tr-TR" sz="2400" dirty="0">
              <a:solidFill>
                <a:schemeClr val="tx1"/>
              </a:solidFill>
            </a:endParaRPr>
          </a:p>
          <a:p>
            <a:pPr marL="1085850" lvl="1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</a:rPr>
              <a:t>support</a:t>
            </a:r>
            <a:r>
              <a:rPr lang="tr-TR" sz="2400" dirty="0">
                <a:solidFill>
                  <a:schemeClr val="tx1"/>
                </a:solidFill>
              </a:rPr>
              <a:t>s</a:t>
            </a:r>
            <a:r>
              <a:rPr lang="en-US" sz="2400" dirty="0">
                <a:solidFill>
                  <a:schemeClr val="tx1"/>
                </a:solidFill>
              </a:rPr>
              <a:t> for innovation, </a:t>
            </a:r>
            <a:endParaRPr lang="tr-TR" sz="2400" dirty="0">
              <a:solidFill>
                <a:schemeClr val="tx1"/>
              </a:solidFill>
            </a:endParaRPr>
          </a:p>
          <a:p>
            <a:pPr marL="1085850" lvl="1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2400" dirty="0" err="1">
                <a:solidFill>
                  <a:schemeClr val="tx1"/>
                </a:solidFill>
              </a:rPr>
              <a:t>creat</a:t>
            </a:r>
            <a:r>
              <a:rPr lang="tr-TR" sz="2400" dirty="0">
                <a:solidFill>
                  <a:schemeClr val="tx1"/>
                </a:solidFill>
              </a:rPr>
              <a:t>es</a:t>
            </a:r>
            <a:r>
              <a:rPr lang="en-US" sz="2400" dirty="0">
                <a:solidFill>
                  <a:schemeClr val="tx1"/>
                </a:solidFill>
              </a:rPr>
              <a:t> new markets, </a:t>
            </a:r>
            <a:endParaRPr lang="tr-TR" sz="2400" dirty="0">
              <a:solidFill>
                <a:schemeClr val="tx1"/>
              </a:solidFill>
            </a:endParaRPr>
          </a:p>
          <a:p>
            <a:pPr marL="1085850" lvl="1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</a:rPr>
              <a:t>improves the quality of labor,</a:t>
            </a:r>
            <a:endParaRPr lang="tr-TR" sz="2400" dirty="0">
              <a:solidFill>
                <a:schemeClr val="tx1"/>
              </a:solidFill>
            </a:endParaRPr>
          </a:p>
          <a:p>
            <a:pPr marL="1085850" lvl="1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</a:rPr>
              <a:t>provide</a:t>
            </a:r>
            <a:r>
              <a:rPr lang="tr-TR" sz="2400" dirty="0">
                <a:solidFill>
                  <a:schemeClr val="tx1"/>
                </a:solidFill>
              </a:rPr>
              <a:t>s</a:t>
            </a:r>
            <a:r>
              <a:rPr lang="en-US" sz="2400" dirty="0">
                <a:solidFill>
                  <a:schemeClr val="tx1"/>
                </a:solidFill>
              </a:rPr>
              <a:t> employees a new skill area, </a:t>
            </a:r>
            <a:endParaRPr lang="tr-TR" sz="2400" dirty="0">
              <a:solidFill>
                <a:schemeClr val="tx1"/>
              </a:solidFill>
            </a:endParaRPr>
          </a:p>
          <a:p>
            <a:pPr marL="1085850" lvl="1" indent="-342900" defTabSz="914400">
              <a:spcBef>
                <a:spcPct val="20000"/>
              </a:spcBef>
              <a:buClr>
                <a:srgbClr val="00007D"/>
              </a:buClr>
              <a:buSzPct val="7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</a:rPr>
              <a:t>increases the competitiveness of firms</a:t>
            </a:r>
            <a:r>
              <a:rPr lang="en-US" sz="2400" dirty="0" smtClean="0">
                <a:solidFill>
                  <a:schemeClr val="tx1"/>
                </a:solidFill>
              </a:rPr>
              <a:t>.</a:t>
            </a:r>
            <a:endParaRPr lang="tr-TR" sz="2400" dirty="0">
              <a:solidFill>
                <a:schemeClr val="tx1"/>
              </a:solidFill>
            </a:endParaRPr>
          </a:p>
        </p:txBody>
      </p:sp>
      <p:sp>
        <p:nvSpPr>
          <p:cNvPr id="67589" name="Slayt Numarası Yer Tutucusu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47B8AD8-D17A-4C86-B184-54D32CA0CC1B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48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kış Çizelgesi: Karar 6"/>
          <p:cNvSpPr/>
          <p:nvPr/>
        </p:nvSpPr>
        <p:spPr>
          <a:xfrm>
            <a:off x="4760312" y="2852936"/>
            <a:ext cx="3484095" cy="1706562"/>
          </a:xfrm>
          <a:prstGeom prst="flowChartDecision">
            <a:avLst/>
          </a:prstGeom>
          <a:gradFill flip="none" rotWithShape="1">
            <a:gsLst>
              <a:gs pos="4000">
                <a:schemeClr val="bg1"/>
              </a:gs>
              <a:gs pos="77000">
                <a:schemeClr val="bg1"/>
              </a:gs>
              <a:gs pos="95000">
                <a:srgbClr val="C0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3600" kern="0" dirty="0" err="1">
                <a:solidFill>
                  <a:schemeClr val="tx1"/>
                </a:solidFill>
                <a:latin typeface="Arial"/>
                <a:ea typeface="+mj-ea"/>
                <a:cs typeface="Arial"/>
              </a:rPr>
              <a:t>thanks</a:t>
            </a:r>
            <a:endParaRPr lang="tr-TR" sz="3600" dirty="0">
              <a:solidFill>
                <a:schemeClr val="tx1"/>
              </a:solidFill>
            </a:endParaRPr>
          </a:p>
        </p:txBody>
      </p:sp>
      <p:sp>
        <p:nvSpPr>
          <p:cNvPr id="8" name="Akış Çizelgesi: Karar 7"/>
          <p:cNvSpPr/>
          <p:nvPr/>
        </p:nvSpPr>
        <p:spPr>
          <a:xfrm>
            <a:off x="2411760" y="4246429"/>
            <a:ext cx="4032448" cy="1800225"/>
          </a:xfrm>
          <a:prstGeom prst="flowChartDecision">
            <a:avLst/>
          </a:prstGeom>
          <a:gradFill flip="none" rotWithShape="1">
            <a:gsLst>
              <a:gs pos="4000">
                <a:schemeClr val="bg1"/>
              </a:gs>
              <a:gs pos="77000">
                <a:schemeClr val="bg1"/>
              </a:gs>
              <a:gs pos="95000">
                <a:srgbClr val="C0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3600" kern="0" dirty="0" smtClean="0">
                <a:solidFill>
                  <a:schemeClr val="tx1"/>
                </a:solidFill>
                <a:latin typeface="Arial"/>
                <a:ea typeface="+mj-ea"/>
                <a:cs typeface="Arial"/>
              </a:rPr>
              <a:t>teşekkür</a:t>
            </a:r>
            <a:endParaRPr lang="tr-TR" sz="3600" dirty="0">
              <a:solidFill>
                <a:schemeClr val="tx1"/>
              </a:solidFill>
            </a:endParaRPr>
          </a:p>
        </p:txBody>
      </p:sp>
      <p:sp>
        <p:nvSpPr>
          <p:cNvPr id="69638" name="Slayt Numarası Yer Tutucusu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8DD561F5-1FE4-4DD0-B243-C1C047D69ECD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49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683568" y="1354344"/>
            <a:ext cx="77762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600" b="1" i="1" kern="0" dirty="0">
                <a:solidFill>
                  <a:srgbClr val="000000"/>
                </a:solidFill>
                <a:cs typeface="Arial" panose="020B0604020202020204" pitchFamily="34" charset="0"/>
              </a:rPr>
              <a:t>“ He </a:t>
            </a:r>
            <a:r>
              <a:rPr lang="tr-TR" sz="3600" b="1" i="1" kern="0" dirty="0" err="1">
                <a:solidFill>
                  <a:srgbClr val="000000"/>
                </a:solidFill>
                <a:cs typeface="Arial" panose="020B0604020202020204" pitchFamily="34" charset="0"/>
              </a:rPr>
              <a:t>who</a:t>
            </a:r>
            <a:r>
              <a:rPr lang="tr-TR" sz="3600" b="1" i="1" kern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tr-TR" sz="3600" b="1" i="1" kern="0" dirty="0" err="1">
                <a:solidFill>
                  <a:srgbClr val="000000"/>
                </a:solidFill>
                <a:cs typeface="Arial" panose="020B0604020202020204" pitchFamily="34" charset="0"/>
              </a:rPr>
              <a:t>runs</a:t>
            </a:r>
            <a:r>
              <a:rPr lang="tr-TR" sz="3600" b="1" i="1" kern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tr-TR" sz="3600" b="1" i="1" kern="0" dirty="0" err="1">
                <a:solidFill>
                  <a:srgbClr val="000000"/>
                </a:solidFill>
                <a:cs typeface="Arial" panose="020B0604020202020204" pitchFamily="34" charset="0"/>
              </a:rPr>
              <a:t>the</a:t>
            </a:r>
            <a:r>
              <a:rPr lang="tr-TR" sz="3600" b="1" i="1" kern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tr-TR" sz="3600" b="1" i="1" kern="0" dirty="0" err="1">
                <a:solidFill>
                  <a:srgbClr val="000000"/>
                </a:solidFill>
                <a:cs typeface="Arial" panose="020B0604020202020204" pitchFamily="34" charset="0"/>
              </a:rPr>
              <a:t>information</a:t>
            </a:r>
            <a:r>
              <a:rPr lang="tr-TR" sz="3600" b="1" i="1" kern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tr-TR" sz="3600" b="1" i="1" kern="0" dirty="0" err="1">
                <a:solidFill>
                  <a:srgbClr val="000000"/>
                </a:solidFill>
                <a:cs typeface="Arial" panose="020B0604020202020204" pitchFamily="34" charset="0"/>
              </a:rPr>
              <a:t>runs</a:t>
            </a:r>
            <a:r>
              <a:rPr lang="tr-TR" sz="3600" b="1" i="1" kern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tr-TR" sz="3600" b="1" i="1" kern="0" dirty="0" err="1">
                <a:solidFill>
                  <a:srgbClr val="000000"/>
                </a:solidFill>
                <a:cs typeface="Arial" panose="020B0604020202020204" pitchFamily="34" charset="0"/>
              </a:rPr>
              <a:t>the</a:t>
            </a:r>
            <a:r>
              <a:rPr lang="tr-TR" sz="3600" b="1" i="1" kern="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tr-TR" sz="3600" b="1" i="1" kern="0" dirty="0" err="1">
                <a:solidFill>
                  <a:srgbClr val="000000"/>
                </a:solidFill>
                <a:cs typeface="Arial" panose="020B0604020202020204" pitchFamily="34" charset="0"/>
              </a:rPr>
              <a:t>show</a:t>
            </a:r>
            <a:r>
              <a:rPr lang="tr-TR" sz="3600" b="1" i="1" kern="0" dirty="0">
                <a:solidFill>
                  <a:srgbClr val="000000"/>
                </a:solidFill>
                <a:cs typeface="Arial" panose="020B0604020202020204" pitchFamily="34" charset="0"/>
              </a:rPr>
              <a:t>. </a:t>
            </a:r>
            <a:r>
              <a:rPr lang="tr-TR" sz="3600" b="1" i="1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” </a:t>
            </a:r>
            <a:r>
              <a:rPr lang="tr-TR" sz="3600" b="1" i="1" kern="0" dirty="0">
                <a:solidFill>
                  <a:srgbClr val="000000"/>
                </a:solidFill>
                <a:cs typeface="Arial" panose="020B0604020202020204" pitchFamily="34" charset="0"/>
              </a:rPr>
              <a:t>(Bernard </a:t>
            </a:r>
            <a:r>
              <a:rPr lang="tr-TR" sz="3600" b="1" i="1" kern="0" dirty="0" err="1">
                <a:solidFill>
                  <a:srgbClr val="000000"/>
                </a:solidFill>
                <a:cs typeface="Arial" panose="020B0604020202020204" pitchFamily="34" charset="0"/>
              </a:rPr>
              <a:t>Shaw</a:t>
            </a:r>
            <a:r>
              <a:rPr lang="tr-TR" sz="3600" b="1" i="1" kern="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tr-TR" sz="3600" dirty="0"/>
          </a:p>
        </p:txBody>
      </p:sp>
      <p:sp>
        <p:nvSpPr>
          <p:cNvPr id="9" name="Akış Çizelgesi: Karar 8"/>
          <p:cNvSpPr/>
          <p:nvPr/>
        </p:nvSpPr>
        <p:spPr>
          <a:xfrm>
            <a:off x="539552" y="2854897"/>
            <a:ext cx="3506187" cy="1706562"/>
          </a:xfrm>
          <a:prstGeom prst="flowChartDecision">
            <a:avLst/>
          </a:prstGeom>
          <a:gradFill flip="none" rotWithShape="1">
            <a:gsLst>
              <a:gs pos="4000">
                <a:schemeClr val="bg1"/>
              </a:gs>
              <a:gs pos="77000">
                <a:schemeClr val="bg1"/>
              </a:gs>
              <a:gs pos="95000">
                <a:srgbClr val="C0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r-TR" sz="32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</a:t>
            </a:r>
            <a:endParaRPr lang="tr-TR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332307"/>
            <a:ext cx="1012024" cy="202404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ikdörtgen 9"/>
          <p:cNvSpPr>
            <a:spLocks noChangeArrowheads="1"/>
          </p:cNvSpPr>
          <p:nvPr/>
        </p:nvSpPr>
        <p:spPr bwMode="auto">
          <a:xfrm>
            <a:off x="333377" y="-31405"/>
            <a:ext cx="8353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INFRASTRUCTURE </a:t>
            </a:r>
            <a:r>
              <a:rPr lang="tr-TR" altLang="tr-TR" sz="3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(2)</a:t>
            </a:r>
            <a:endParaRPr lang="tr-TR" altLang="tr-TR" sz="32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0248" name="Slayt Numarası Yer Tutucusu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C7DFA1D-E12F-46F4-A88A-56BBD7AAB6D1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5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232569" y="1770582"/>
            <a:ext cx="8569325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TSE </a:t>
            </a:r>
            <a:r>
              <a:rPr lang="tr-TR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Quality</a:t>
            </a:r>
            <a:r>
              <a:rPr lang="tr-T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tr-TR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Campus</a:t>
            </a:r>
            <a:endParaRPr lang="tr-T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9" name="İçerik Yer Tutucusu 2"/>
          <p:cNvSpPr txBox="1">
            <a:spLocks/>
          </p:cNvSpPr>
          <p:nvPr/>
        </p:nvSpPr>
        <p:spPr>
          <a:xfrm>
            <a:off x="582612" y="2492896"/>
            <a:ext cx="3889375" cy="33448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tr-TR" sz="2000" dirty="0" smtClean="0"/>
              <a:t> 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et up through the financial aid </a:t>
            </a: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obtain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by the World Bank under “The Technological Development Project” in 1998.</a:t>
            </a:r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uilt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on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276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500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of land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tr-TR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40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000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of enclosed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separate 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uildings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majority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laboratories</a:t>
            </a:r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 smtClean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sz="2000" dirty="0"/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102" y="2692697"/>
            <a:ext cx="4292510" cy="3016336"/>
          </a:xfrm>
          <a:prstGeom prst="rect">
            <a:avLst/>
          </a:prstGeom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36393103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Metin kutusu 8"/>
          <p:cNvSpPr txBox="1">
            <a:spLocks noChangeArrowheads="1"/>
          </p:cNvSpPr>
          <p:nvPr/>
        </p:nvSpPr>
        <p:spPr bwMode="auto">
          <a:xfrm>
            <a:off x="319345" y="0"/>
            <a:ext cx="8351838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TSE CAPABILITIES (1)</a:t>
            </a:r>
          </a:p>
          <a:p>
            <a:pPr algn="ctr"/>
            <a:endParaRPr lang="tr-TR" altLang="tr-TR" sz="2100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Diyagram 4"/>
          <p:cNvGraphicFramePr/>
          <p:nvPr>
            <p:extLst>
              <p:ext uri="{D42A27DB-BD31-4B8C-83A1-F6EECF244321}">
                <p14:modId xmlns:p14="http://schemas.microsoft.com/office/powerpoint/2010/main" val="2867383403"/>
              </p:ext>
            </p:extLst>
          </p:nvPr>
        </p:nvGraphicFramePr>
        <p:xfrm>
          <a:off x="107504" y="1412776"/>
          <a:ext cx="8928992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341" name="Slayt Numarası Yer Tutucusu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1990D7B5-3C45-4656-A946-4976A099BDE2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6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EF09CE4-0E55-4442-A723-6051983C07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8EF09CE4-0E55-4442-A723-6051983C07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8EF09CE4-0E55-4442-A723-6051983C07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769A2A2-F005-43D8-8689-4B2565D4CC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dgm id="{F769A2A2-F005-43D8-8689-4B2565D4CC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dgm id="{F769A2A2-F005-43D8-8689-4B2565D4CC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699B950-3D42-497E-B2E9-9E6DCE10D0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graphicEl>
                                              <a:dgm id="{B699B950-3D42-497E-B2E9-9E6DCE10D0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graphicEl>
                                              <a:dgm id="{B699B950-3D42-497E-B2E9-9E6DCE10D0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DECEF02-BEDF-4EFF-BA50-F2C6063B81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graphicEl>
                                              <a:dgm id="{5DECEF02-BEDF-4EFF-BA50-F2C6063B81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graphicEl>
                                              <a:dgm id="{5DECEF02-BEDF-4EFF-BA50-F2C6063B81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6511A79-74DF-4F25-8FF3-FCA22C5953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graphicEl>
                                              <a:dgm id="{26511A79-74DF-4F25-8FF3-FCA22C5953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graphicEl>
                                              <a:dgm id="{26511A79-74DF-4F25-8FF3-FCA22C5953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DD3B2E-843F-4F44-977E-3B7AE8A77F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graphicEl>
                                              <a:dgm id="{BEDD3B2E-843F-4F44-977E-3B7AE8A77F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graphicEl>
                                              <a:dgm id="{BEDD3B2E-843F-4F44-977E-3B7AE8A77F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F8922C5-764A-4C78-BE3E-91A5EEE636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graphicEl>
                                              <a:dgm id="{9F8922C5-764A-4C78-BE3E-91A5EEE636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graphicEl>
                                              <a:dgm id="{9F8922C5-764A-4C78-BE3E-91A5EEE636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011B6DF-8CEC-45C3-9B65-D0B731EDB8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graphicEl>
                                              <a:dgm id="{B011B6DF-8CEC-45C3-9B65-D0B731EDB8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graphicEl>
                                              <a:dgm id="{B011B6DF-8CEC-45C3-9B65-D0B731EDB8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7BD4BB8-B6F4-4482-B79B-8F24153FB7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graphicEl>
                                              <a:dgm id="{F7BD4BB8-B6F4-4482-B79B-8F24153FB7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graphicEl>
                                              <a:dgm id="{F7BD4BB8-B6F4-4482-B79B-8F24153FB7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1ECDF15-2EBC-4C5A-AAA5-52B1BBB5A7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graphicEl>
                                              <a:dgm id="{C1ECDF15-2EBC-4C5A-AAA5-52B1BBB5A7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graphicEl>
                                              <a:dgm id="{C1ECDF15-2EBC-4C5A-AAA5-52B1BBB5A7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0DD1717-8DBB-4C86-9218-ECCA63CF8D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graphicEl>
                                              <a:dgm id="{A0DD1717-8DBB-4C86-9218-ECCA63CF8D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graphicEl>
                                              <a:dgm id="{A0DD1717-8DBB-4C86-9218-ECCA63CF8D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90EC399-84D9-46D2-8CF6-E43B277A67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>
                                            <p:graphicEl>
                                              <a:dgm id="{A90EC399-84D9-46D2-8CF6-E43B277A67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>
                                            <p:graphicEl>
                                              <a:dgm id="{A90EC399-84D9-46D2-8CF6-E43B277A67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C8F5080-35C5-48A3-817F-A18778C92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graphicEl>
                                              <a:dgm id="{7C8F5080-35C5-48A3-817F-A18778C92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graphicEl>
                                              <a:dgm id="{7C8F5080-35C5-48A3-817F-A18778C923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Metin kutusu 8"/>
          <p:cNvSpPr txBox="1">
            <a:spLocks noChangeArrowheads="1"/>
          </p:cNvSpPr>
          <p:nvPr/>
        </p:nvSpPr>
        <p:spPr bwMode="auto">
          <a:xfrm>
            <a:off x="323376" y="-1691"/>
            <a:ext cx="8351838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TSE CAPABILITIES (2)</a:t>
            </a:r>
          </a:p>
          <a:p>
            <a:pPr algn="ctr"/>
            <a:endParaRPr lang="tr-TR" altLang="tr-TR" sz="2100" b="1" dirty="0">
              <a:solidFill>
                <a:srgbClr val="C00000"/>
              </a:solidFill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299197" y="1361216"/>
            <a:ext cx="8351838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Standard </a:t>
            </a:r>
            <a:r>
              <a:rPr lang="tr-TR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Preparation</a:t>
            </a:r>
            <a:endParaRPr lang="tr-T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6391" name="Slayt Numarası Yer Tutucusu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167208D9-7E16-4492-9A9C-EDCAD3C9F3FD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7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21906" y="5733678"/>
            <a:ext cx="8351838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tr-T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	</a:t>
            </a:r>
            <a:r>
              <a:rPr lang="tr-TR" sz="2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* </a:t>
            </a:r>
            <a:r>
              <a:rPr lang="tr-TR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Figures</a:t>
            </a:r>
            <a:r>
              <a:rPr lang="tr-TR" b="1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may</a:t>
            </a:r>
            <a:r>
              <a:rPr lang="tr-TR" b="1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tr-TR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vary</a:t>
            </a:r>
            <a:r>
              <a:rPr lang="tr-TR" b="1" dirty="0" smtClean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  <a:endParaRPr lang="tr-TR" sz="24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360022"/>
              </p:ext>
            </p:extLst>
          </p:nvPr>
        </p:nvGraphicFramePr>
        <p:xfrm>
          <a:off x="539553" y="2094604"/>
          <a:ext cx="8111482" cy="34128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4735"/>
                <a:gridCol w="1486747"/>
              </a:tblGrid>
              <a:tr h="451971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451971">
                <a:tc>
                  <a:txBody>
                    <a:bodyPr/>
                    <a:lstStyle/>
                    <a:p>
                      <a:r>
                        <a:rPr lang="tr-TR" sz="2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Original</a:t>
                      </a:r>
                      <a:r>
                        <a:rPr lang="tr-TR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2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Turkish</a:t>
                      </a:r>
                      <a:r>
                        <a:rPr lang="tr-TR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2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Standards</a:t>
                      </a:r>
                      <a:endParaRPr lang="tr-T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7.796</a:t>
                      </a:r>
                      <a:endParaRPr lang="tr-T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51971"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</a:t>
                      </a:r>
                      <a:r>
                        <a:rPr lang="tr-TR" sz="20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20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lang="tr-TR" sz="20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IEC </a:t>
                      </a:r>
                      <a:r>
                        <a:rPr lang="tr-TR" sz="2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Standards</a:t>
                      </a:r>
                      <a:r>
                        <a:rPr lang="tr-TR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2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adopted</a:t>
                      </a:r>
                      <a:r>
                        <a:rPr lang="tr-TR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as </a:t>
                      </a:r>
                      <a:r>
                        <a:rPr lang="tr-TR" sz="2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Turkish</a:t>
                      </a:r>
                      <a:r>
                        <a:rPr lang="tr-TR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2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Standards</a:t>
                      </a:r>
                      <a:endParaRPr lang="tr-T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4.940</a:t>
                      </a:r>
                      <a:endParaRPr lang="tr-T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31521"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</a:t>
                      </a:r>
                      <a:r>
                        <a:rPr lang="tr-TR" sz="2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Standards</a:t>
                      </a:r>
                      <a:r>
                        <a:rPr lang="tr-TR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2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adopted</a:t>
                      </a:r>
                      <a:r>
                        <a:rPr lang="tr-TR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as </a:t>
                      </a:r>
                      <a:r>
                        <a:rPr lang="tr-TR" sz="2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Turkish</a:t>
                      </a:r>
                      <a:r>
                        <a:rPr lang="tr-TR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2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Standards</a:t>
                      </a:r>
                      <a:r>
                        <a:rPr lang="tr-TR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(CEN/CENELEC)</a:t>
                      </a:r>
                      <a:endParaRPr lang="tr-T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24.042</a:t>
                      </a:r>
                      <a:endParaRPr lang="tr-T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51971"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OIC/SMIIC </a:t>
                      </a:r>
                      <a:r>
                        <a:rPr lang="tr-TR" sz="2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Standards</a:t>
                      </a:r>
                      <a:r>
                        <a:rPr lang="tr-TR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2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adopted</a:t>
                      </a:r>
                      <a:r>
                        <a:rPr lang="tr-TR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as </a:t>
                      </a:r>
                      <a:r>
                        <a:rPr lang="tr-TR" sz="2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Turkish</a:t>
                      </a:r>
                      <a:r>
                        <a:rPr lang="tr-TR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2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Standards</a:t>
                      </a:r>
                      <a:endParaRPr lang="tr-T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tr-T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51971">
                <a:tc>
                  <a:txBody>
                    <a:bodyPr/>
                    <a:lstStyle/>
                    <a:p>
                      <a:r>
                        <a:rPr lang="tr-TR" sz="2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Valid</a:t>
                      </a:r>
                      <a:r>
                        <a:rPr lang="tr-TR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2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Turkish</a:t>
                      </a:r>
                      <a:r>
                        <a:rPr lang="tr-TR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2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Standards</a:t>
                      </a:r>
                      <a:r>
                        <a:rPr lang="tr-TR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(in total)</a:t>
                      </a:r>
                      <a:endParaRPr lang="tr-T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36.782</a:t>
                      </a:r>
                      <a:endParaRPr lang="tr-T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51971">
                <a:tc>
                  <a:txBody>
                    <a:bodyPr/>
                    <a:lstStyle/>
                    <a:p>
                      <a:r>
                        <a:rPr lang="tr-TR" sz="2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Ratio</a:t>
                      </a:r>
                      <a:r>
                        <a:rPr lang="tr-TR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EN </a:t>
                      </a:r>
                      <a:r>
                        <a:rPr lang="tr-TR" sz="2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Standards</a:t>
                      </a:r>
                      <a:r>
                        <a:rPr lang="tr-TR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2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adopted</a:t>
                      </a:r>
                      <a:r>
                        <a:rPr lang="tr-TR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as </a:t>
                      </a:r>
                      <a:r>
                        <a:rPr lang="tr-TR" sz="2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Turkish</a:t>
                      </a:r>
                      <a:r>
                        <a:rPr lang="tr-TR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200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Standards</a:t>
                      </a:r>
                      <a:endParaRPr lang="tr-T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98</a:t>
                      </a:r>
                      <a:endParaRPr lang="tr-T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Metin kutusu 8"/>
          <p:cNvSpPr txBox="1">
            <a:spLocks noChangeArrowheads="1"/>
          </p:cNvSpPr>
          <p:nvPr/>
        </p:nvSpPr>
        <p:spPr bwMode="auto">
          <a:xfrm>
            <a:off x="334964" y="-23951"/>
            <a:ext cx="8351838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TSE CAPABILITIES (3)</a:t>
            </a:r>
          </a:p>
          <a:p>
            <a:pPr algn="ctr"/>
            <a:endParaRPr lang="tr-TR" altLang="tr-TR" sz="2100" b="1" dirty="0">
              <a:solidFill>
                <a:srgbClr val="C00000"/>
              </a:solidFill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3635896" y="1426231"/>
            <a:ext cx="1979612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tr-TR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Certification</a:t>
            </a:r>
            <a:endParaRPr lang="tr-T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graphicFrame>
        <p:nvGraphicFramePr>
          <p:cNvPr id="8" name="Group 6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8431519"/>
              </p:ext>
            </p:extLst>
          </p:nvPr>
        </p:nvGraphicFramePr>
        <p:xfrm>
          <a:off x="1741386" y="1886606"/>
          <a:ext cx="5641281" cy="405392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433183"/>
                <a:gridCol w="2208098"/>
              </a:tblGrid>
              <a:tr h="6194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2000" b="1" u="none" strike="noStrike" cap="none" normalizeH="0" baseline="0" dirty="0" smtClean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CERTIFICATION TYPE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28" marB="45728" horzOverflow="overflow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000">
                          <a:schemeClr val="bg1"/>
                        </a:gs>
                        <a:gs pos="83000">
                          <a:srgbClr val="F2CECE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of CERTIFICATES ISSUED</a:t>
                      </a:r>
                      <a:endParaRPr kumimoji="0" lang="en-GB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28" marB="45728" horzOverflow="overflow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000">
                          <a:schemeClr val="bg1"/>
                        </a:gs>
                        <a:gs pos="83000">
                          <a:srgbClr val="F2CECE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4053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EECE1"/>
                        </a:buClr>
                        <a:buSzPct val="75000"/>
                        <a:buFontTx/>
                        <a:buNone/>
                        <a:tabLst/>
                        <a:defRPr/>
                      </a:pPr>
                      <a:r>
                        <a:rPr kumimoji="0" lang="tr-TR" sz="20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Management  </a:t>
                      </a:r>
                      <a:r>
                        <a:rPr kumimoji="0" lang="tr-TR" sz="20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Systems</a:t>
                      </a:r>
                      <a:endParaRPr kumimoji="0" lang="en-GB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28" marB="45728" horzOverflow="overflow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000">
                          <a:schemeClr val="bg1"/>
                        </a:gs>
                        <a:gs pos="83000">
                          <a:srgbClr val="F2CECE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tr-TR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.767</a:t>
                      </a:r>
                      <a:endParaRPr kumimoji="0" lang="en-GB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28" marB="45728" horzOverflow="overflow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000">
                          <a:schemeClr val="bg1"/>
                        </a:gs>
                        <a:gs pos="83000">
                          <a:srgbClr val="F2CECE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4697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EECE1"/>
                        </a:buClr>
                        <a:buSzPct val="75000"/>
                        <a:buFontTx/>
                        <a:buNone/>
                        <a:tabLst/>
                        <a:defRPr/>
                      </a:pPr>
                      <a:r>
                        <a:rPr kumimoji="0" lang="tr-TR" sz="20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 </a:t>
                      </a:r>
                      <a:r>
                        <a:rPr kumimoji="0" lang="tr-TR" sz="20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</a:t>
                      </a:r>
                      <a:r>
                        <a:rPr kumimoji="0" lang="tr-TR" sz="20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Service </a:t>
                      </a:r>
                      <a:r>
                        <a:rPr kumimoji="0" lang="tr-TR" sz="20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Certification</a:t>
                      </a:r>
                      <a:endParaRPr kumimoji="0" lang="en-GB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6" marR="91436" marT="45728" marB="45728" horzOverflow="overflow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000">
                          <a:schemeClr val="bg1"/>
                        </a:gs>
                        <a:gs pos="83000">
                          <a:srgbClr val="F2CECE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49.855 </a:t>
                      </a:r>
                      <a:endParaRPr kumimoji="0" lang="en-GB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28" marB="45728" horzOverflow="overflow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000">
                          <a:schemeClr val="bg1"/>
                        </a:gs>
                        <a:gs pos="83000">
                          <a:srgbClr val="F2CECE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0925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EECE1"/>
                        </a:buClr>
                        <a:buSzPct val="75000"/>
                        <a:buFontTx/>
                        <a:buNone/>
                        <a:tabLst/>
                        <a:defRPr/>
                      </a:pPr>
                      <a:r>
                        <a:rPr kumimoji="0" lang="tr-TR" sz="20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Personnel</a:t>
                      </a:r>
                      <a:r>
                        <a:rPr kumimoji="0" lang="tr-TR" sz="20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tr-TR" sz="20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Certification</a:t>
                      </a:r>
                      <a:r>
                        <a:rPr kumimoji="0" lang="tr-TR" sz="20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EECE1"/>
                        </a:buClr>
                        <a:buSzPct val="75000"/>
                        <a:buFontTx/>
                        <a:buNone/>
                        <a:tabLst/>
                        <a:defRPr/>
                      </a:pPr>
                      <a:r>
                        <a:rPr kumimoji="0" lang="tr-TR" sz="20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(# of </a:t>
                      </a:r>
                      <a:r>
                        <a:rPr kumimoji="0" lang="tr-TR" sz="20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Experts</a:t>
                      </a:r>
                      <a:r>
                        <a:rPr kumimoji="0" lang="tr-TR" sz="20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on </a:t>
                      </a:r>
                      <a:r>
                        <a:rPr kumimoji="0" lang="tr-TR" sz="20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Halal</a:t>
                      </a:r>
                      <a:r>
                        <a:rPr kumimoji="0" lang="tr-TR" sz="20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tr-TR" sz="20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Food</a:t>
                      </a:r>
                      <a:r>
                        <a:rPr kumimoji="0" lang="tr-TR" sz="20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Technical Inspection:264 )</a:t>
                      </a:r>
                      <a:endParaRPr kumimoji="0" lang="en-GB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28" marB="45728" horzOverflow="overflow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000">
                          <a:schemeClr val="bg1"/>
                        </a:gs>
                        <a:gs pos="83000">
                          <a:srgbClr val="F2CECE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8.507</a:t>
                      </a:r>
                      <a:endParaRPr kumimoji="0" lang="tr-T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28" marB="45728" horzOverflow="overflow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000">
                          <a:schemeClr val="bg1"/>
                        </a:gs>
                        <a:gs pos="83000">
                          <a:srgbClr val="F2CECE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404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800" b="1" dirty="0" smtClean="0">
                          <a:solidFill>
                            <a:schemeClr val="tx1"/>
                          </a:solidFill>
                          <a:cs typeface="Arial" panose="020B0604020202020204" pitchFamily="34" charset="0"/>
                        </a:rPr>
                        <a:t>* </a:t>
                      </a:r>
                      <a:r>
                        <a:rPr lang="tr-TR" sz="2000" b="1" dirty="0" err="1" smtClean="0">
                          <a:solidFill>
                            <a:schemeClr val="tx1"/>
                          </a:solidFill>
                          <a:cs typeface="Arial" panose="020B0604020202020204" pitchFamily="34" charset="0"/>
                        </a:rPr>
                        <a:t>Figures</a:t>
                      </a:r>
                      <a:r>
                        <a:rPr lang="tr-TR" sz="2000" b="1" dirty="0" smtClean="0">
                          <a:solidFill>
                            <a:schemeClr val="tx1"/>
                          </a:solidFill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2000" b="1" dirty="0" err="1" smtClean="0">
                          <a:solidFill>
                            <a:schemeClr val="tx1"/>
                          </a:solidFill>
                          <a:cs typeface="Arial" panose="020B0604020202020204" pitchFamily="34" charset="0"/>
                        </a:rPr>
                        <a:t>may</a:t>
                      </a:r>
                      <a:r>
                        <a:rPr lang="tr-TR" sz="2000" b="1" dirty="0" smtClean="0">
                          <a:solidFill>
                            <a:schemeClr val="tx1"/>
                          </a:solidFill>
                          <a:cs typeface="Arial" panose="020B0604020202020204" pitchFamily="34" charset="0"/>
                        </a:rPr>
                        <a:t> </a:t>
                      </a:r>
                      <a:r>
                        <a:rPr lang="tr-TR" sz="2000" b="1" dirty="0" err="1" smtClean="0">
                          <a:solidFill>
                            <a:schemeClr val="tx1"/>
                          </a:solidFill>
                          <a:cs typeface="Arial" panose="020B0604020202020204" pitchFamily="34" charset="0"/>
                        </a:rPr>
                        <a:t>vary</a:t>
                      </a:r>
                      <a:r>
                        <a:rPr lang="tr-TR" sz="2000" b="1" dirty="0" smtClean="0">
                          <a:solidFill>
                            <a:schemeClr val="tx1"/>
                          </a:solidFill>
                          <a:cs typeface="Arial" panose="020B0604020202020204" pitchFamily="34" charset="0"/>
                        </a:rPr>
                        <a:t>.</a:t>
                      </a:r>
                      <a:endParaRPr lang="tr-TR" sz="2800" b="1" dirty="0" smtClean="0">
                        <a:solidFill>
                          <a:schemeClr val="tx1"/>
                        </a:solidFill>
                        <a:cs typeface="Arial" panose="020B0604020202020204" pitchFamily="34" charset="0"/>
                      </a:endParaRPr>
                    </a:p>
                  </a:txBody>
                  <a:tcPr marL="91436" marR="91436" marT="45728" marB="45728" horzOverflow="overflow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000">
                          <a:schemeClr val="bg1"/>
                        </a:gs>
                        <a:gs pos="83000">
                          <a:srgbClr val="F2CECE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6" marR="91436" marT="45728" marB="45728" horzOverflow="overflow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000">
                          <a:schemeClr val="bg1"/>
                        </a:gs>
                        <a:gs pos="83000">
                          <a:srgbClr val="F2CECE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pic>
        <p:nvPicPr>
          <p:cNvPr id="26" name="Picture 22" descr="C:\Documents and Settings\tkarabay\Desktop\LOGOLAR\ISO 90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45" y="2331386"/>
            <a:ext cx="10033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9" descr="22000.jpg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6" y="2946563"/>
            <a:ext cx="9763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8" y="4130333"/>
            <a:ext cx="1082675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E:\LOGOLAR\10002 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75" y="3502121"/>
            <a:ext cx="1100138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7" descr="TS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86" y="1906884"/>
            <a:ext cx="896938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0" descr="TSE 1348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76" y="4740513"/>
            <a:ext cx="1176337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8" descr="27001.jpg"/>
          <p:cNvPicPr>
            <a:picLocks noChangeAspect="1" noChangeArrowheads="1"/>
          </p:cNvPicPr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86" y="5462652"/>
            <a:ext cx="1089025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 descr="E:\LOGOLAR\1600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325" y="1938338"/>
            <a:ext cx="11144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7" descr="ohsaslogo.jpg"/>
          <p:cNvPicPr>
            <a:picLocks noChangeAspect="1" noChangeArrowheads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2660650"/>
            <a:ext cx="12255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5" name="Object 9"/>
          <p:cNvGraphicFramePr>
            <a:graphicFrameLocks noChangeAspect="1"/>
          </p:cNvGraphicFramePr>
          <p:nvPr/>
        </p:nvGraphicFramePr>
        <p:xfrm>
          <a:off x="7446963" y="3578225"/>
          <a:ext cx="1344612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00" r:id="rId16" imgW="4229690" imgH="838095" progId="">
                  <p:embed/>
                </p:oleObj>
              </mc:Choice>
              <mc:Fallback>
                <p:oleObj r:id="rId16" imgW="4229690" imgH="838095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6963" y="3578225"/>
                        <a:ext cx="1344612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13"/>
          <p:cNvGraphicFramePr>
            <a:graphicFrameLocks noChangeAspect="1"/>
          </p:cNvGraphicFramePr>
          <p:nvPr/>
        </p:nvGraphicFramePr>
        <p:xfrm>
          <a:off x="7253288" y="1404938"/>
          <a:ext cx="865187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01" r:id="rId18" imgW="3029373" imgH="1324160" progId="">
                  <p:embed/>
                </p:oleObj>
              </mc:Choice>
              <mc:Fallback>
                <p:oleObj r:id="rId18" imgW="3029373" imgH="1324160" progId="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3288" y="1404938"/>
                        <a:ext cx="865187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11"/>
          <p:cNvGraphicFramePr>
            <a:graphicFrameLocks noChangeAspect="1"/>
          </p:cNvGraphicFramePr>
          <p:nvPr/>
        </p:nvGraphicFramePr>
        <p:xfrm>
          <a:off x="8266113" y="4216400"/>
          <a:ext cx="65405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02" name="Document" r:id="rId21" imgW="1001268" imgH="1001268" progId="Word.Document.8">
                  <p:embed/>
                </p:oleObj>
              </mc:Choice>
              <mc:Fallback>
                <p:oleObj name="Document" r:id="rId21" imgW="1001268" imgH="1001268" progId="Word.Document.8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66113" y="4216400"/>
                        <a:ext cx="654050" cy="655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" name="Picture 15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7185025" y="4683125"/>
            <a:ext cx="985838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5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5459477"/>
            <a:ext cx="1971675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2" name="Slayt Numarası Yer Tutucusu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BFD84C25-52E0-4319-AF6E-25013F94D341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8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Metin kutusu 8"/>
          <p:cNvSpPr txBox="1">
            <a:spLocks noChangeArrowheads="1"/>
          </p:cNvSpPr>
          <p:nvPr/>
        </p:nvSpPr>
        <p:spPr bwMode="auto">
          <a:xfrm>
            <a:off x="467544" y="-22354"/>
            <a:ext cx="8351838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r-TR" altLang="tr-T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TSE CAPABILITIES (4)</a:t>
            </a:r>
          </a:p>
          <a:p>
            <a:pPr algn="ctr"/>
            <a:endParaRPr lang="tr-TR" altLang="tr-TR" sz="2100" b="1" dirty="0">
              <a:solidFill>
                <a:srgbClr val="C00000"/>
              </a:solidFill>
            </a:endParaRPr>
          </a:p>
        </p:txBody>
      </p:sp>
      <p:sp>
        <p:nvSpPr>
          <p:cNvPr id="21" name="Metin kutusu 20"/>
          <p:cNvSpPr txBox="1"/>
          <p:nvPr/>
        </p:nvSpPr>
        <p:spPr>
          <a:xfrm>
            <a:off x="467544" y="1415284"/>
            <a:ext cx="84486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tr-T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EU </a:t>
            </a:r>
            <a:r>
              <a:rPr lang="tr-TR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Directives</a:t>
            </a:r>
            <a:r>
              <a:rPr lang="tr-T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- </a:t>
            </a:r>
            <a:r>
              <a:rPr lang="tr-TR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Notified</a:t>
            </a:r>
            <a:r>
              <a:rPr lang="tr-T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Body</a:t>
            </a:r>
          </a:p>
        </p:txBody>
      </p:sp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227" y="1409383"/>
            <a:ext cx="1044575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Tablo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8652042"/>
              </p:ext>
            </p:extLst>
          </p:nvPr>
        </p:nvGraphicFramePr>
        <p:xfrm>
          <a:off x="467545" y="1880130"/>
          <a:ext cx="8219258" cy="44703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8940"/>
                <a:gridCol w="5860318"/>
              </a:tblGrid>
              <a:tr h="352335">
                <a:tc>
                  <a:txBody>
                    <a:bodyPr/>
                    <a:lstStyle/>
                    <a:p>
                      <a:r>
                        <a:rPr lang="tr-TR" sz="1800" b="0" kern="120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Reg</a:t>
                      </a:r>
                      <a:r>
                        <a:rPr lang="tr-TR" sz="1800" b="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(EU) 305/2011</a:t>
                      </a:r>
                      <a:endParaRPr lang="tr-TR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45714" marB="45714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000">
                          <a:schemeClr val="bg1"/>
                        </a:gs>
                        <a:gs pos="83000">
                          <a:srgbClr val="F2CECE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Construction products</a:t>
                      </a:r>
                      <a:endParaRPr lang="tr-TR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45714" marB="45714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000">
                          <a:schemeClr val="bg1"/>
                        </a:gs>
                        <a:gs pos="83000">
                          <a:srgbClr val="F2CECE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24702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Reg. (EU) 2016/42</a:t>
                      </a:r>
                      <a:r>
                        <a:rPr lang="tr-TR" sz="1800" b="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  <a:endParaRPr lang="tr-TR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45714" marB="45714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000">
                          <a:schemeClr val="bg1"/>
                        </a:gs>
                        <a:gs pos="83000">
                          <a:srgbClr val="F2CECE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Personal protective equipment </a:t>
                      </a:r>
                    </a:p>
                  </a:txBody>
                  <a:tcPr marL="91425" marR="91425" marT="45714" marB="45714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000">
                          <a:schemeClr val="bg1"/>
                        </a:gs>
                        <a:gs pos="83000">
                          <a:srgbClr val="F2CECE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2335"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92/42/EEC</a:t>
                      </a:r>
                      <a:endParaRPr lang="tr-TR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45714" marB="45714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000">
                          <a:schemeClr val="bg1"/>
                        </a:gs>
                        <a:gs pos="83000">
                          <a:srgbClr val="F2CECE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Hot-water boilers</a:t>
                      </a:r>
                    </a:p>
                  </a:txBody>
                  <a:tcPr marL="91425" marR="91425" marT="45714" marB="45714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000">
                          <a:schemeClr val="bg1"/>
                        </a:gs>
                        <a:gs pos="83000">
                          <a:srgbClr val="F2CECE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2335">
                <a:tc>
                  <a:txBody>
                    <a:bodyPr/>
                    <a:lstStyle/>
                    <a:p>
                      <a:r>
                        <a:rPr lang="tr-TR" sz="1800" b="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2014/33/EU</a:t>
                      </a:r>
                      <a:endParaRPr lang="tr-TR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45714" marB="45714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000">
                          <a:schemeClr val="bg1"/>
                        </a:gs>
                        <a:gs pos="83000">
                          <a:srgbClr val="F2CECE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Lifts</a:t>
                      </a: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and safety components for lifts</a:t>
                      </a:r>
                      <a:endParaRPr lang="en-US" sz="1800" b="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25" marR="91425" marT="45714" marB="45714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000">
                          <a:schemeClr val="bg1"/>
                        </a:gs>
                        <a:gs pos="83000">
                          <a:srgbClr val="F2CECE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2335">
                <a:tc>
                  <a:txBody>
                    <a:bodyPr/>
                    <a:lstStyle/>
                    <a:p>
                      <a:r>
                        <a:rPr lang="tr-TR" sz="1800" b="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2014/68/EU</a:t>
                      </a:r>
                      <a:endParaRPr lang="tr-TR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45714" marB="45714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000">
                          <a:schemeClr val="bg1"/>
                        </a:gs>
                        <a:gs pos="83000">
                          <a:srgbClr val="F2CECE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Pressure equipment</a:t>
                      </a:r>
                    </a:p>
                  </a:txBody>
                  <a:tcPr marL="91425" marR="91425" marT="45714" marB="45714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000">
                          <a:schemeClr val="bg1"/>
                        </a:gs>
                        <a:gs pos="83000">
                          <a:srgbClr val="F2CECE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2335">
                <a:tc>
                  <a:txBody>
                    <a:bodyPr/>
                    <a:lstStyle/>
                    <a:p>
                      <a:r>
                        <a:rPr lang="tr-TR" sz="1800" b="0" kern="1200" dirty="0" err="1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Reg</a:t>
                      </a:r>
                      <a:r>
                        <a:rPr lang="tr-TR" sz="1800" b="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(EU) 2016/426</a:t>
                      </a:r>
                      <a:endParaRPr lang="tr-TR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45714" marB="45714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000">
                          <a:schemeClr val="bg1"/>
                        </a:gs>
                        <a:gs pos="83000">
                          <a:srgbClr val="F2CECE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Appliances burning gaseous fuels</a:t>
                      </a:r>
                    </a:p>
                  </a:txBody>
                  <a:tcPr marL="91425" marR="91425" marT="45714" marB="45714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000">
                          <a:schemeClr val="bg1"/>
                        </a:gs>
                        <a:gs pos="83000">
                          <a:srgbClr val="F2CECE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2335"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93/42/EEC</a:t>
                      </a:r>
                      <a:endParaRPr lang="tr-TR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45714" marB="45714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000">
                          <a:schemeClr val="bg1"/>
                        </a:gs>
                        <a:gs pos="83000">
                          <a:srgbClr val="F2CECE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Medical Devices</a:t>
                      </a:r>
                    </a:p>
                  </a:txBody>
                  <a:tcPr marL="91425" marR="91425" marT="45714" marB="45714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000">
                          <a:schemeClr val="bg1"/>
                        </a:gs>
                        <a:gs pos="83000">
                          <a:srgbClr val="F2CECE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2335">
                <a:tc>
                  <a:txBody>
                    <a:bodyPr/>
                    <a:lstStyle/>
                    <a:p>
                      <a:r>
                        <a:rPr lang="tr-TR" sz="1800" b="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2014/31/EU</a:t>
                      </a:r>
                      <a:endParaRPr lang="tr-TR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45714" marB="45714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000">
                          <a:schemeClr val="bg1"/>
                        </a:gs>
                        <a:gs pos="83000">
                          <a:srgbClr val="F2CECE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Non-automatic weighing instruments </a:t>
                      </a:r>
                      <a:endParaRPr lang="tr-TR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45714" marB="45714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000">
                          <a:schemeClr val="bg1"/>
                        </a:gs>
                        <a:gs pos="83000">
                          <a:srgbClr val="F2CECE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24705">
                <a:tc>
                  <a:txBody>
                    <a:bodyPr/>
                    <a:lstStyle/>
                    <a:p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98/79/EC	</a:t>
                      </a:r>
                      <a:endParaRPr lang="tr-TR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45714" marB="45714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000">
                          <a:schemeClr val="bg1"/>
                        </a:gs>
                        <a:gs pos="83000">
                          <a:srgbClr val="F2CECE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 Vitro Diagnostic Medical Devices</a:t>
                      </a:r>
                      <a:endParaRPr lang="tr-TR" sz="1800" b="0" kern="1200" dirty="0" smtClean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25" marR="91425" marT="45714" marB="45714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000">
                          <a:schemeClr val="bg1"/>
                        </a:gs>
                        <a:gs pos="83000">
                          <a:srgbClr val="F2CECE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16594">
                <a:tc>
                  <a:txBody>
                    <a:bodyPr/>
                    <a:lstStyle/>
                    <a:p>
                      <a:r>
                        <a:rPr lang="tr-TR" sz="1800" b="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2014/34/EU</a:t>
                      </a:r>
                      <a:endParaRPr lang="tr-TR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45714" marB="45714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000">
                          <a:schemeClr val="bg1"/>
                        </a:gs>
                        <a:gs pos="83000">
                          <a:srgbClr val="F2CECE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Equipment and protective systems intended </a:t>
                      </a:r>
                      <a:r>
                        <a:rPr lang="en-US" sz="18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</a:t>
                      </a:r>
                      <a:r>
                        <a:rPr lang="tr-TR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tr-TR" sz="18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 in potentially explosive atmospheres</a:t>
                      </a:r>
                      <a:endParaRPr lang="tr-TR" sz="18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45714" marB="45714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000">
                          <a:schemeClr val="bg1"/>
                        </a:gs>
                        <a:gs pos="83000">
                          <a:srgbClr val="F2CECE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6944">
                <a:tc>
                  <a:txBody>
                    <a:bodyPr/>
                    <a:lstStyle/>
                    <a:p>
                      <a:r>
                        <a:rPr lang="tr-TR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2014/32/EU </a:t>
                      </a:r>
                      <a:endParaRPr lang="tr-TR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45714" marB="45714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000">
                          <a:schemeClr val="bg1"/>
                        </a:gs>
                        <a:gs pos="83000">
                          <a:srgbClr val="F2CECE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buNone/>
                        <a:tabLst>
                          <a:tab pos="61913" algn="l"/>
                          <a:tab pos="1257300" algn="l"/>
                          <a:tab pos="1346200" algn="l"/>
                        </a:tabLst>
                        <a:defRPr/>
                      </a:pPr>
                      <a:r>
                        <a:rPr lang="en-US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Measuring</a:t>
                      </a:r>
                      <a:r>
                        <a:rPr lang="tr-TR" sz="18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Instruments Directive</a:t>
                      </a:r>
                      <a:endParaRPr lang="tr-TR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45714" marB="45714">
                    <a:gradFill flip="none" rotWithShape="1"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43000">
                          <a:schemeClr val="bg1"/>
                        </a:gs>
                        <a:gs pos="83000">
                          <a:srgbClr val="F2CECE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20524" name="Slayt Numarası Yer Tutucusu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A3781833-70A3-49B1-84C3-4858D4F81ED4}" type="slidenum">
              <a:rPr lang="en-US" altLang="tr-TR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9</a:t>
            </a:fld>
            <a:endParaRPr lang="en-US" altLang="tr-TR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tse-Tema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se-Tema1" id="{4EBA27A4-1347-436B-AC4B-28CE1BB70CE7}" vid="{20D3B318-F476-4917-A7A7-74039831FED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tse-Tema1</Template>
  <TotalTime>39557</TotalTime>
  <Words>2800</Words>
  <Application>Microsoft Office PowerPoint</Application>
  <PresentationFormat>Экран (4:3)</PresentationFormat>
  <Paragraphs>534</Paragraphs>
  <Slides>49</Slides>
  <Notes>20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7" baseType="lpstr">
      <vt:lpstr>Arial Unicode MS</vt:lpstr>
      <vt:lpstr>Arial</vt:lpstr>
      <vt:lpstr>Calibri</vt:lpstr>
      <vt:lpstr>Tahoma</vt:lpstr>
      <vt:lpstr>Times New Roman</vt:lpstr>
      <vt:lpstr>Wingdings</vt:lpstr>
      <vt:lpstr>tse-Tema1</vt:lpstr>
      <vt:lpstr>Document</vt:lpstr>
      <vt:lpstr>Importance of Education on Standardization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موضوع العرض</dc:title>
  <dc:creator>Hani Al ademi</dc:creator>
  <cp:lastModifiedBy>Irina E. Shilkina</cp:lastModifiedBy>
  <cp:revision>252</cp:revision>
  <cp:lastPrinted>2015-12-04T12:57:36Z</cp:lastPrinted>
  <dcterms:created xsi:type="dcterms:W3CDTF">1601-01-01T00:00:00Z</dcterms:created>
  <dcterms:modified xsi:type="dcterms:W3CDTF">2019-10-07T09:15:19Z</dcterms:modified>
</cp:coreProperties>
</file>