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7"/>
  </p:notesMasterIdLst>
  <p:handoutMasterIdLst>
    <p:handoutMasterId r:id="rId18"/>
  </p:handoutMasterIdLst>
  <p:sldIdLst>
    <p:sldId id="363" r:id="rId2"/>
    <p:sldId id="359" r:id="rId3"/>
    <p:sldId id="380" r:id="rId4"/>
    <p:sldId id="370" r:id="rId5"/>
    <p:sldId id="371" r:id="rId6"/>
    <p:sldId id="372" r:id="rId7"/>
    <p:sldId id="373" r:id="rId8"/>
    <p:sldId id="374" r:id="rId9"/>
    <p:sldId id="375" r:id="rId10"/>
    <p:sldId id="377" r:id="rId11"/>
    <p:sldId id="376" r:id="rId12"/>
    <p:sldId id="378" r:id="rId13"/>
    <p:sldId id="379" r:id="rId14"/>
    <p:sldId id="381" r:id="rId15"/>
    <p:sldId id="358" r:id="rId16"/>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782" userDrawn="1">
          <p15:clr>
            <a:srgbClr val="A4A3A4"/>
          </p15:clr>
        </p15:guide>
        <p15:guide id="3" orient="horz" pos="1083" userDrawn="1">
          <p15:clr>
            <a:srgbClr val="A4A3A4"/>
          </p15:clr>
        </p15:guide>
        <p15:guide id="4" orient="horz" pos="942">
          <p15:clr>
            <a:srgbClr val="A4A3A4"/>
          </p15:clr>
        </p15:guide>
        <p15:guide id="5" orient="horz" pos="1809">
          <p15:clr>
            <a:srgbClr val="A4A3A4"/>
          </p15:clr>
        </p15:guide>
        <p15:guide id="6" pos="3135">
          <p15:clr>
            <a:srgbClr val="A4A3A4"/>
          </p15:clr>
        </p15:guide>
        <p15:guide id="7" pos="5558">
          <p15:clr>
            <a:srgbClr val="A4A3A4"/>
          </p15:clr>
        </p15:guide>
        <p15:guide id="8" pos="228">
          <p15:clr>
            <a:srgbClr val="A4A3A4"/>
          </p15:clr>
        </p15:guide>
        <p15:guide id="9" pos="1098">
          <p15:clr>
            <a:srgbClr val="A4A3A4"/>
          </p15:clr>
        </p15:guide>
        <p15:guide id="10" pos="469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03B"/>
    <a:srgbClr val="6BC2BB"/>
    <a:srgbClr val="91D1F3"/>
    <a:srgbClr val="0095D6"/>
    <a:srgbClr val="FFFFCC"/>
    <a:srgbClr val="FFFF99"/>
    <a:srgbClr val="D7D1CC"/>
    <a:srgbClr val="D6EEEC"/>
    <a:srgbClr val="EEEC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34" autoAdjust="0"/>
    <p:restoredTop sz="97467" autoAdjust="0"/>
  </p:normalViewPr>
  <p:slideViewPr>
    <p:cSldViewPr snapToGrid="0" showGuides="1">
      <p:cViewPr varScale="1">
        <p:scale>
          <a:sx n="74" d="100"/>
          <a:sy n="74" d="100"/>
        </p:scale>
        <p:origin x="1374" y="60"/>
      </p:cViewPr>
      <p:guideLst>
        <p:guide orient="horz" pos="3861"/>
        <p:guide pos="782"/>
        <p:guide orient="horz" pos="1083"/>
        <p:guide orient="horz" pos="942"/>
        <p:guide orient="horz" pos="1809"/>
        <p:guide pos="3135"/>
        <p:guide pos="5558"/>
        <p:guide pos="228"/>
        <p:guide pos="1098"/>
        <p:guide pos="469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55" d="100"/>
          <a:sy n="55" d="100"/>
        </p:scale>
        <p:origin x="1758" y="84"/>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67311"/>
          </a:xfrm>
          <a:prstGeom prst="rect">
            <a:avLst/>
          </a:prstGeom>
        </p:spPr>
        <p:txBody>
          <a:bodyPr vert="horz" lIns="92830" tIns="46415" rIns="92830" bIns="46415" rtlCol="0"/>
          <a:lstStyle>
            <a:lvl1pPr algn="r">
              <a:defRPr sz="1200"/>
            </a:lvl1pPr>
          </a:lstStyle>
          <a:p>
            <a:fld id="{D2ACEADB-9383-41F3-AE20-0578A49EDC45}" type="datetimeFigureOut">
              <a:rPr lang="en-GB" smtClean="0"/>
              <a:t>04/10/2019</a:t>
            </a:fld>
            <a:endParaRPr lang="en-GB" dirty="0"/>
          </a:p>
        </p:txBody>
      </p:sp>
      <p:sp>
        <p:nvSpPr>
          <p:cNvPr id="4" name="Footer Placeholder 3"/>
          <p:cNvSpPr>
            <a:spLocks noGrp="1"/>
          </p:cNvSpPr>
          <p:nvPr>
            <p:ph type="ftr" sz="quarter" idx="2"/>
          </p:nvPr>
        </p:nvSpPr>
        <p:spPr>
          <a:xfrm>
            <a:off x="0" y="8846555"/>
            <a:ext cx="2971800" cy="467310"/>
          </a:xfrm>
          <a:prstGeom prst="rect">
            <a:avLst/>
          </a:prstGeom>
        </p:spPr>
        <p:txBody>
          <a:bodyPr vert="horz" lIns="92830" tIns="46415" rIns="92830" bIns="464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846555"/>
            <a:ext cx="2971800" cy="467310"/>
          </a:xfrm>
          <a:prstGeom prst="rect">
            <a:avLst/>
          </a:prstGeom>
        </p:spPr>
        <p:txBody>
          <a:bodyPr vert="horz" lIns="92830" tIns="46415" rIns="92830" bIns="46415" rtlCol="0" anchor="b"/>
          <a:lstStyle>
            <a:lvl1pPr algn="r">
              <a:defRPr sz="1200"/>
            </a:lvl1pPr>
          </a:lstStyle>
          <a:p>
            <a:fld id="{3C328C3E-0F33-4796-8FCF-9FA1139B2191}" type="slidenum">
              <a:rPr lang="en-GB" smtClean="0"/>
              <a:t>‹#›</a:t>
            </a:fld>
            <a:endParaRPr lang="en-GB" dirty="0"/>
          </a:p>
        </p:txBody>
      </p:sp>
    </p:spTree>
    <p:extLst>
      <p:ext uri="{BB962C8B-B14F-4D97-AF65-F5344CB8AC3E}">
        <p14:creationId xmlns:p14="http://schemas.microsoft.com/office/powerpoint/2010/main" val="3795371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2830" tIns="46415" rIns="92830" bIns="46415" rtlCol="0"/>
          <a:lstStyle>
            <a:lvl1pPr algn="l">
              <a:defRPr sz="1200"/>
            </a:lvl1pPr>
          </a:lstStyle>
          <a:p>
            <a:endParaRPr lang="en-GB" dirty="0"/>
          </a:p>
        </p:txBody>
      </p:sp>
      <p:sp>
        <p:nvSpPr>
          <p:cNvPr id="3" name="Date Placeholder 2"/>
          <p:cNvSpPr>
            <a:spLocks noGrp="1"/>
          </p:cNvSpPr>
          <p:nvPr>
            <p:ph type="dt" idx="1"/>
          </p:nvPr>
        </p:nvSpPr>
        <p:spPr>
          <a:xfrm>
            <a:off x="3884613" y="0"/>
            <a:ext cx="2971800" cy="467311"/>
          </a:xfrm>
          <a:prstGeom prst="rect">
            <a:avLst/>
          </a:prstGeom>
        </p:spPr>
        <p:txBody>
          <a:bodyPr vert="horz" lIns="92830" tIns="46415" rIns="92830" bIns="46415" rtlCol="0"/>
          <a:lstStyle>
            <a:lvl1pPr algn="r">
              <a:defRPr sz="1200"/>
            </a:lvl1pPr>
          </a:lstStyle>
          <a:p>
            <a:fld id="{BA2E25AC-EFDC-429F-A596-63AB2339D9F9}" type="datetimeFigureOut">
              <a:rPr lang="en-GB" smtClean="0"/>
              <a:t>04/10/2019</a:t>
            </a:fld>
            <a:endParaRPr lang="en-GB" dirty="0"/>
          </a:p>
        </p:txBody>
      </p:sp>
      <p:sp>
        <p:nvSpPr>
          <p:cNvPr id="4" name="Slide Image Placeholder 3"/>
          <p:cNvSpPr>
            <a:spLocks noGrp="1" noRot="1" noChangeAspect="1"/>
          </p:cNvSpPr>
          <p:nvPr>
            <p:ph type="sldImg" idx="2"/>
          </p:nvPr>
        </p:nvSpPr>
        <p:spPr>
          <a:xfrm>
            <a:off x="1333500" y="1163638"/>
            <a:ext cx="4191000" cy="3144837"/>
          </a:xfrm>
          <a:prstGeom prst="rect">
            <a:avLst/>
          </a:prstGeom>
          <a:noFill/>
          <a:ln w="12700">
            <a:solidFill>
              <a:prstClr val="black"/>
            </a:solidFill>
          </a:ln>
        </p:spPr>
        <p:txBody>
          <a:bodyPr vert="horz" lIns="92830" tIns="46415" rIns="92830" bIns="46415" rtlCol="0" anchor="ctr"/>
          <a:lstStyle/>
          <a:p>
            <a:endParaRPr lang="en-GB" dirty="0"/>
          </a:p>
        </p:txBody>
      </p:sp>
      <p:sp>
        <p:nvSpPr>
          <p:cNvPr id="5" name="Notes Placeholder 4"/>
          <p:cNvSpPr>
            <a:spLocks noGrp="1"/>
          </p:cNvSpPr>
          <p:nvPr>
            <p:ph type="body" sz="quarter" idx="3"/>
          </p:nvPr>
        </p:nvSpPr>
        <p:spPr>
          <a:xfrm>
            <a:off x="685800" y="4482297"/>
            <a:ext cx="5486400" cy="36673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6555"/>
            <a:ext cx="2971800" cy="467310"/>
          </a:xfrm>
          <a:prstGeom prst="rect">
            <a:avLst/>
          </a:prstGeom>
        </p:spPr>
        <p:txBody>
          <a:bodyPr vert="horz" lIns="92830" tIns="46415" rIns="92830" bIns="46415"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846555"/>
            <a:ext cx="2971800" cy="467310"/>
          </a:xfrm>
          <a:prstGeom prst="rect">
            <a:avLst/>
          </a:prstGeom>
        </p:spPr>
        <p:txBody>
          <a:bodyPr vert="horz" lIns="92830" tIns="46415" rIns="92830" bIns="46415" rtlCol="0" anchor="b"/>
          <a:lstStyle>
            <a:lvl1pPr algn="r">
              <a:defRPr sz="1200"/>
            </a:lvl1pPr>
          </a:lstStyle>
          <a:p>
            <a:fld id="{6B49854A-FED2-4495-B567-1859074471A7}" type="slidenum">
              <a:rPr lang="en-GB" smtClean="0"/>
              <a:t>‹#›</a:t>
            </a:fld>
            <a:endParaRPr lang="en-GB" dirty="0"/>
          </a:p>
        </p:txBody>
      </p:sp>
    </p:spTree>
    <p:extLst>
      <p:ext uri="{BB962C8B-B14F-4D97-AF65-F5344CB8AC3E}">
        <p14:creationId xmlns:p14="http://schemas.microsoft.com/office/powerpoint/2010/main" val="15790413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B49854A-FED2-4495-B567-1859074471A7}"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658317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a:t>Click to add an image</a:t>
            </a:r>
          </a:p>
        </p:txBody>
      </p:sp>
    </p:spTree>
    <p:extLst>
      <p:ext uri="{BB962C8B-B14F-4D97-AF65-F5344CB8AC3E}">
        <p14:creationId xmlns:p14="http://schemas.microsoft.com/office/powerpoint/2010/main" val="3437321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3" name="Date Placeholder 2"/>
          <p:cNvSpPr>
            <a:spLocks noGrp="1"/>
          </p:cNvSpPr>
          <p:nvPr>
            <p:ph type="dt" sz="half" idx="10"/>
          </p:nvPr>
        </p:nvSpPr>
        <p:spPr/>
        <p:txBody>
          <a:bodyPr/>
          <a:lstStyle>
            <a:lvl1pPr>
              <a:defRPr>
                <a:latin typeface="+mn-lt"/>
              </a:defRPr>
            </a:lvl1pPr>
          </a:lstStyle>
          <a:p>
            <a:r>
              <a:rPr lang="en-US">
                <a:solidFill>
                  <a:srgbClr val="6A6A6A"/>
                </a:solidFill>
              </a:rPr>
              <a:t>June 2015</a:t>
            </a:r>
            <a:endParaRPr lang="en-GB" dirty="0">
              <a:solidFill>
                <a:srgbClr val="6A6A6A"/>
              </a:solidFill>
            </a:endParaRPr>
          </a:p>
        </p:txBody>
      </p:sp>
      <p:sp>
        <p:nvSpPr>
          <p:cNvPr id="4" name="Footer Placeholder 3"/>
          <p:cNvSpPr>
            <a:spLocks noGrp="1"/>
          </p:cNvSpPr>
          <p:nvPr>
            <p:ph type="ftr" sz="quarter" idx="11"/>
          </p:nvPr>
        </p:nvSpPr>
        <p:spPr/>
        <p:txBody>
          <a:bodyPr/>
          <a:lstStyle>
            <a:lvl1pPr>
              <a:defRPr>
                <a:latin typeface="+mn-lt"/>
              </a:defRPr>
            </a:lvl1pPr>
          </a:lstStyle>
          <a:p>
            <a:r>
              <a:rPr lang="en-GB">
                <a:solidFill>
                  <a:srgbClr val="6A6A6A"/>
                </a:solidFill>
              </a:rPr>
              <a:t>7 Steps</a:t>
            </a:r>
            <a:endParaRPr lang="en-GB" dirty="0">
              <a:solidFill>
                <a:srgbClr val="6A6A6A"/>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229703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mn-lt"/>
              </a:defRPr>
            </a:lvl1pPr>
          </a:lstStyle>
          <a:p>
            <a:r>
              <a:rPr lang="en-US">
                <a:solidFill>
                  <a:srgbClr val="6A6A6A"/>
                </a:solidFill>
              </a:rPr>
              <a:t>June 2015</a:t>
            </a:r>
            <a:endParaRPr lang="en-GB" dirty="0">
              <a:solidFill>
                <a:srgbClr val="6A6A6A"/>
              </a:solidFill>
            </a:endParaRPr>
          </a:p>
        </p:txBody>
      </p:sp>
      <p:sp>
        <p:nvSpPr>
          <p:cNvPr id="4" name="Footer Placeholder 3"/>
          <p:cNvSpPr>
            <a:spLocks noGrp="1"/>
          </p:cNvSpPr>
          <p:nvPr>
            <p:ph type="ftr" sz="quarter" idx="11"/>
          </p:nvPr>
        </p:nvSpPr>
        <p:spPr/>
        <p:txBody>
          <a:bodyPr/>
          <a:lstStyle>
            <a:lvl1pPr>
              <a:defRPr>
                <a:latin typeface="+mn-lt"/>
              </a:defRPr>
            </a:lvl1pPr>
          </a:lstStyle>
          <a:p>
            <a:r>
              <a:rPr lang="en-GB">
                <a:solidFill>
                  <a:srgbClr val="6A6A6A"/>
                </a:solidFill>
              </a:rPr>
              <a:t>7 Steps</a:t>
            </a:r>
            <a:endParaRPr lang="en-GB" dirty="0">
              <a:solidFill>
                <a:srgbClr val="6A6A6A"/>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4141738" y="1506538"/>
            <a:ext cx="4680000" cy="47371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498600"/>
            <a:ext cx="3558314" cy="310400"/>
          </a:xfrm>
        </p:spPr>
        <p:txBody>
          <a:bodyPr>
            <a:normAutofit/>
          </a:bodyPr>
          <a:lstStyle>
            <a:lvl1pPr marL="0" indent="0">
              <a:buNone/>
              <a:defRPr sz="20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6112"/>
            <a:ext cx="3551700" cy="3003121"/>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800"/>
            </a:lvl1pPr>
            <a:lvl2pPr marL="361950" indent="-180975">
              <a:lnSpc>
                <a:spcPct val="100000"/>
              </a:lnSpc>
              <a:spcBef>
                <a:spcPts val="0"/>
              </a:spcBef>
              <a:spcAft>
                <a:spcPts val="600"/>
              </a:spcAft>
              <a:buClr>
                <a:schemeClr val="tx2"/>
              </a:buClr>
              <a:defRPr sz="1600"/>
            </a:lvl2pPr>
            <a:lvl3pPr marL="180975" indent="-180975">
              <a:lnSpc>
                <a:spcPct val="100000"/>
              </a:lnSpc>
              <a:spcBef>
                <a:spcPts val="0"/>
              </a:spcBef>
              <a:spcAft>
                <a:spcPts val="600"/>
              </a:spcAft>
              <a:defRPr sz="1800" baseline="0"/>
            </a:lvl3pPr>
            <a:lvl4pPr marL="361950" indent="-180975">
              <a:lnSpc>
                <a:spcPct val="100000"/>
              </a:lnSpc>
              <a:spcBef>
                <a:spcPts val="0"/>
              </a:spcBef>
              <a:spcAft>
                <a:spcPts val="600"/>
              </a:spcAft>
              <a:buFont typeface="Symbol" panose="05050102010706020507" pitchFamily="18" charset="2"/>
              <a:buChar char="-"/>
              <a:defRPr sz="1600" baseline="0"/>
            </a:lvl4pPr>
            <a:lvl5pPr marL="180975" indent="-180975">
              <a:lnSpc>
                <a:spcPct val="100000"/>
              </a:lnSpc>
              <a:spcBef>
                <a:spcPts val="0"/>
              </a:spcBef>
              <a:spcAft>
                <a:spcPts val="600"/>
              </a:spcAft>
              <a:buFont typeface="Symbol" panose="05050102010706020507" pitchFamily="18" charset="2"/>
              <a:buChar char="-"/>
              <a:defRPr sz="1800"/>
            </a:lvl5pPr>
            <a:lvl6pPr marL="361950" indent="-180975">
              <a:lnSpc>
                <a:spcPct val="100000"/>
              </a:lnSpc>
              <a:spcBef>
                <a:spcPts val="0"/>
              </a:spcBef>
              <a:spcAft>
                <a:spcPts val="600"/>
              </a:spcAft>
              <a:buFont typeface="Symbol" panose="05050102010706020507" pitchFamily="18" charset="2"/>
              <a:buChar char="-"/>
              <a:defRPr sz="1600"/>
            </a:lvl6pPr>
            <a:lvl7pPr marL="179388" indent="-179388">
              <a:lnSpc>
                <a:spcPct val="100000"/>
              </a:lnSpc>
              <a:spcBef>
                <a:spcPts val="0"/>
              </a:spcBef>
              <a:spcAft>
                <a:spcPts val="600"/>
              </a:spcAft>
              <a:buFont typeface="Symbol" panose="05050102010706020507" pitchFamily="18" charset="2"/>
              <a:buChar char="-"/>
              <a:defRPr sz="1800"/>
            </a:lvl7pPr>
            <a:lvl8pPr marL="360363" indent="-180975">
              <a:lnSpc>
                <a:spcPct val="100000"/>
              </a:lnSpc>
              <a:spcBef>
                <a:spcPts val="0"/>
              </a:spcBef>
              <a:buFont typeface="Symbol" panose="05050102010706020507" pitchFamily="18" charset="2"/>
              <a:buChar char="-"/>
              <a:defRPr sz="16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a:t>Click to edit quote</a:t>
            </a:r>
          </a:p>
        </p:txBody>
      </p:sp>
    </p:spTree>
    <p:extLst>
      <p:ext uri="{BB962C8B-B14F-4D97-AF65-F5344CB8AC3E}">
        <p14:creationId xmlns:p14="http://schemas.microsoft.com/office/powerpoint/2010/main" val="3082643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3" name="Date Placeholder 2"/>
          <p:cNvSpPr>
            <a:spLocks noGrp="1"/>
          </p:cNvSpPr>
          <p:nvPr>
            <p:ph type="dt" sz="half" idx="10"/>
          </p:nvPr>
        </p:nvSpPr>
        <p:spPr/>
        <p:txBody>
          <a:bodyPr/>
          <a:lstStyle>
            <a:lvl1pPr>
              <a:defRPr>
                <a:latin typeface="+mn-lt"/>
              </a:defRPr>
            </a:lvl1pPr>
          </a:lstStyle>
          <a:p>
            <a:r>
              <a:rPr lang="en-US">
                <a:solidFill>
                  <a:srgbClr val="6A6A6A"/>
                </a:solidFill>
              </a:rPr>
              <a:t>June 2015</a:t>
            </a:r>
            <a:endParaRPr lang="en-GB" dirty="0">
              <a:solidFill>
                <a:srgbClr val="6A6A6A"/>
              </a:solidFill>
            </a:endParaRPr>
          </a:p>
        </p:txBody>
      </p:sp>
      <p:sp>
        <p:nvSpPr>
          <p:cNvPr id="4" name="Footer Placeholder 3"/>
          <p:cNvSpPr>
            <a:spLocks noGrp="1"/>
          </p:cNvSpPr>
          <p:nvPr>
            <p:ph type="ftr" sz="quarter" idx="11"/>
          </p:nvPr>
        </p:nvSpPr>
        <p:spPr/>
        <p:txBody>
          <a:bodyPr/>
          <a:lstStyle>
            <a:lvl1pPr>
              <a:defRPr>
                <a:latin typeface="+mn-lt"/>
              </a:defRPr>
            </a:lvl1pPr>
          </a:lstStyle>
          <a:p>
            <a:r>
              <a:rPr lang="en-GB">
                <a:solidFill>
                  <a:srgbClr val="6A6A6A"/>
                </a:solidFill>
              </a:rPr>
              <a:t>7 Steps</a:t>
            </a:r>
            <a:endParaRPr lang="en-GB" dirty="0">
              <a:solidFill>
                <a:srgbClr val="6A6A6A"/>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498600"/>
            <a:ext cx="3558314" cy="310400"/>
          </a:xfrm>
        </p:spPr>
        <p:txBody>
          <a:bodyPr>
            <a:normAutofit/>
          </a:bodyPr>
          <a:lstStyle>
            <a:lvl1pPr marL="0" indent="0">
              <a:buNone/>
              <a:defRPr sz="20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6113"/>
            <a:ext cx="3551700" cy="4270081"/>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800"/>
            </a:lvl1pPr>
            <a:lvl2pPr marL="361950" indent="-180975">
              <a:lnSpc>
                <a:spcPct val="100000"/>
              </a:lnSpc>
              <a:spcBef>
                <a:spcPts val="0"/>
              </a:spcBef>
              <a:spcAft>
                <a:spcPts val="600"/>
              </a:spcAft>
              <a:buClr>
                <a:schemeClr val="tx2"/>
              </a:buClr>
              <a:defRPr sz="1600"/>
            </a:lvl2pPr>
            <a:lvl3pPr marL="180975" indent="-180975">
              <a:lnSpc>
                <a:spcPct val="100000"/>
              </a:lnSpc>
              <a:spcBef>
                <a:spcPts val="0"/>
              </a:spcBef>
              <a:spcAft>
                <a:spcPts val="600"/>
              </a:spcAft>
              <a:defRPr sz="1800" baseline="0"/>
            </a:lvl3pPr>
            <a:lvl4pPr marL="361950" indent="-180975">
              <a:lnSpc>
                <a:spcPct val="100000"/>
              </a:lnSpc>
              <a:spcBef>
                <a:spcPts val="0"/>
              </a:spcBef>
              <a:spcAft>
                <a:spcPts val="600"/>
              </a:spcAft>
              <a:buFont typeface="Symbol" panose="05050102010706020507" pitchFamily="18" charset="2"/>
              <a:buChar char="-"/>
              <a:defRPr sz="1600" baseline="0"/>
            </a:lvl4pPr>
            <a:lvl5pPr marL="180975" indent="-180975">
              <a:lnSpc>
                <a:spcPct val="100000"/>
              </a:lnSpc>
              <a:spcBef>
                <a:spcPts val="0"/>
              </a:spcBef>
              <a:spcAft>
                <a:spcPts val="600"/>
              </a:spcAft>
              <a:buFont typeface="Symbol" panose="05050102010706020507" pitchFamily="18" charset="2"/>
              <a:buChar char="-"/>
              <a:defRPr sz="1800"/>
            </a:lvl5pPr>
            <a:lvl6pPr marL="361950" indent="-180975">
              <a:lnSpc>
                <a:spcPct val="100000"/>
              </a:lnSpc>
              <a:spcBef>
                <a:spcPts val="0"/>
              </a:spcBef>
              <a:spcAft>
                <a:spcPts val="600"/>
              </a:spcAft>
              <a:buFont typeface="Symbol" panose="05050102010706020507" pitchFamily="18" charset="2"/>
              <a:buChar char="-"/>
              <a:defRPr sz="1600"/>
            </a:lvl6pPr>
            <a:lvl7pPr marL="179388" indent="-179388">
              <a:lnSpc>
                <a:spcPct val="100000"/>
              </a:lnSpc>
              <a:spcBef>
                <a:spcPts val="0"/>
              </a:spcBef>
              <a:spcAft>
                <a:spcPts val="600"/>
              </a:spcAft>
              <a:buFont typeface="Symbol" panose="05050102010706020507" pitchFamily="18" charset="2"/>
              <a:buChar char="-"/>
              <a:defRPr sz="1800"/>
            </a:lvl7pPr>
            <a:lvl8pPr marL="360363" indent="-180975">
              <a:lnSpc>
                <a:spcPct val="100000"/>
              </a:lnSpc>
              <a:spcBef>
                <a:spcPts val="0"/>
              </a:spcBef>
              <a:spcAft>
                <a:spcPts val="600"/>
              </a:spcAft>
              <a:buFont typeface="Symbol" panose="05050102010706020507" pitchFamily="18" charset="2"/>
              <a:buChar char="-"/>
              <a:defRPr sz="1600"/>
            </a:lvl8pPr>
          </a:lstStyle>
          <a:p>
            <a:pPr lvl="0"/>
            <a:r>
              <a:rPr lang="en-US" dirty="0"/>
              <a:t>Primary bullet level</a:t>
            </a:r>
          </a:p>
          <a:p>
            <a:pPr lvl="1"/>
            <a:r>
              <a:rPr lang="en-US" dirty="0"/>
              <a:t>Secondary bullet level </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2267089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mn-lt"/>
              </a:defRPr>
            </a:lvl1pPr>
          </a:lstStyle>
          <a:p>
            <a:r>
              <a:rPr lang="en-US">
                <a:solidFill>
                  <a:srgbClr val="6A6A6A"/>
                </a:solidFill>
              </a:rPr>
              <a:t>June 2015</a:t>
            </a:r>
            <a:endParaRPr lang="en-GB" dirty="0">
              <a:solidFill>
                <a:srgbClr val="6A6A6A"/>
              </a:solidFill>
            </a:endParaRPr>
          </a:p>
        </p:txBody>
      </p:sp>
      <p:sp>
        <p:nvSpPr>
          <p:cNvPr id="4" name="Footer Placeholder 3"/>
          <p:cNvSpPr>
            <a:spLocks noGrp="1"/>
          </p:cNvSpPr>
          <p:nvPr>
            <p:ph type="ftr" sz="quarter" idx="11"/>
          </p:nvPr>
        </p:nvSpPr>
        <p:spPr/>
        <p:txBody>
          <a:bodyPr/>
          <a:lstStyle>
            <a:lvl1pPr>
              <a:defRPr>
                <a:latin typeface="+mn-lt"/>
              </a:defRPr>
            </a:lvl1pPr>
          </a:lstStyle>
          <a:p>
            <a:r>
              <a:rPr lang="en-GB">
                <a:solidFill>
                  <a:srgbClr val="6A6A6A"/>
                </a:solidFill>
              </a:rPr>
              <a:t>7 Steps</a:t>
            </a:r>
            <a:endParaRPr lang="en-GB" dirty="0">
              <a:solidFill>
                <a:srgbClr val="6A6A6A"/>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AD3FAF27-8B82-4449-B01B-BEC948125F21}" type="slidenum">
              <a:rPr lang="en-GB" smtClean="0">
                <a:solidFill>
                  <a:srgbClr val="6A6A6A"/>
                </a:solidFill>
              </a:rPr>
              <a:pPr/>
              <a:t>‹#›</a:t>
            </a:fld>
            <a:endParaRPr lang="en-GB">
              <a:solidFill>
                <a:srgbClr val="6A6A6A"/>
              </a:solidFill>
            </a:endParaRPr>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2228043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63538" y="1499265"/>
            <a:ext cx="7031958"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800"/>
            </a:lvl1pPr>
            <a:lvl2pPr marL="361950" indent="-180975">
              <a:lnSpc>
                <a:spcPct val="100000"/>
              </a:lnSpc>
              <a:spcBef>
                <a:spcPts val="0"/>
              </a:spcBef>
              <a:spcAft>
                <a:spcPts val="600"/>
              </a:spcAft>
              <a:buClr>
                <a:schemeClr val="tx2"/>
              </a:buClr>
              <a:defRPr sz="1600"/>
            </a:lvl2pPr>
            <a:lvl3pPr marL="180975" indent="-180975">
              <a:lnSpc>
                <a:spcPct val="100000"/>
              </a:lnSpc>
              <a:spcBef>
                <a:spcPts val="0"/>
              </a:spcBef>
              <a:spcAft>
                <a:spcPts val="600"/>
              </a:spcAft>
              <a:defRPr sz="1800" baseline="0"/>
            </a:lvl3pPr>
            <a:lvl4pPr marL="361950" indent="-180975">
              <a:lnSpc>
                <a:spcPct val="100000"/>
              </a:lnSpc>
              <a:spcBef>
                <a:spcPts val="0"/>
              </a:spcBef>
              <a:spcAft>
                <a:spcPts val="600"/>
              </a:spcAft>
              <a:buFont typeface="Symbol" panose="05050102010706020507" pitchFamily="18" charset="2"/>
              <a:buChar char="-"/>
              <a:defRPr sz="16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600"/>
            </a:lvl6pPr>
            <a:lvl7pPr marL="179388" indent="-179388">
              <a:lnSpc>
                <a:spcPct val="100000"/>
              </a:lnSpc>
              <a:spcBef>
                <a:spcPts val="0"/>
              </a:spcBef>
              <a:spcAft>
                <a:spcPts val="600"/>
              </a:spcAft>
              <a:buFont typeface="Symbol" panose="05050102010706020507" pitchFamily="18" charset="2"/>
              <a:buChar char="-"/>
              <a:defRPr sz="1800"/>
            </a:lvl7pPr>
            <a:lvl8pPr marL="360363" indent="-180975">
              <a:lnSpc>
                <a:spcPct val="100000"/>
              </a:lnSpc>
              <a:spcBef>
                <a:spcPts val="0"/>
              </a:spcBef>
              <a:spcAft>
                <a:spcPts val="600"/>
              </a:spcAft>
              <a:buFont typeface="Symbol" panose="05050102010706020507" pitchFamily="18" charset="2"/>
              <a:buChar char="-"/>
              <a:defRPr sz="16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lvl1pPr>
              <a:defRPr>
                <a:latin typeface="+mn-lt"/>
              </a:defRPr>
            </a:lvl1pPr>
          </a:lstStyle>
          <a:p>
            <a:r>
              <a:rPr lang="en-US">
                <a:solidFill>
                  <a:srgbClr val="6A6A6A"/>
                </a:solidFill>
              </a:rPr>
              <a:t>June 2015</a:t>
            </a:r>
            <a:endParaRPr lang="en-GB">
              <a:solidFill>
                <a:srgbClr val="6A6A6A"/>
              </a:solidFill>
            </a:endParaRPr>
          </a:p>
        </p:txBody>
      </p:sp>
      <p:sp>
        <p:nvSpPr>
          <p:cNvPr id="4" name="Footer Placeholder 3"/>
          <p:cNvSpPr>
            <a:spLocks noGrp="1"/>
          </p:cNvSpPr>
          <p:nvPr>
            <p:ph type="ftr" sz="quarter" idx="11"/>
          </p:nvPr>
        </p:nvSpPr>
        <p:spPr/>
        <p:txBody>
          <a:bodyPr/>
          <a:lstStyle>
            <a:lvl1pPr>
              <a:defRPr>
                <a:latin typeface="+mn-lt"/>
              </a:defRPr>
            </a:lvl1pPr>
          </a:lstStyle>
          <a:p>
            <a:r>
              <a:rPr lang="en-GB">
                <a:solidFill>
                  <a:srgbClr val="6A6A6A"/>
                </a:solidFill>
              </a:rPr>
              <a:t>7 Steps</a:t>
            </a:r>
            <a:endParaRPr lang="en-GB" dirty="0">
              <a:solidFill>
                <a:srgbClr val="6A6A6A"/>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2918007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a:t>Click to Edit Text</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en-GB" sz="1400" dirty="0">
                <a:solidFill>
                  <a:srgbClr val="00355B"/>
                </a:solidFill>
                <a:ea typeface="ＭＳ Ｐゴシック" charset="-128"/>
              </a:rPr>
              <a:t>www.astm.org</a:t>
            </a:r>
          </a:p>
        </p:txBody>
      </p:sp>
    </p:spTree>
    <p:extLst>
      <p:ext uri="{BB962C8B-B14F-4D97-AF65-F5344CB8AC3E}">
        <p14:creationId xmlns:p14="http://schemas.microsoft.com/office/powerpoint/2010/main" val="412214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en-GB" sz="1400" dirty="0">
                <a:solidFill>
                  <a:srgbClr val="00355B"/>
                </a:solidFill>
                <a:ea typeface="ＭＳ Ｐゴシック" charset="-128"/>
              </a:rPr>
              <a:t>www.astm.org</a:t>
            </a: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303650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6" name="Picture 15" descr="ASTM_Logo_Name_Strapline_Blue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32455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a:t>
            </a:r>
            <a:endParaRPr lang="en-GB" dirty="0"/>
          </a:p>
        </p:txBody>
      </p:sp>
      <p:sp>
        <p:nvSpPr>
          <p:cNvPr id="3" name="Date Placeholder 2"/>
          <p:cNvSpPr>
            <a:spLocks noGrp="1"/>
          </p:cNvSpPr>
          <p:nvPr>
            <p:ph type="dt" sz="half" idx="10"/>
          </p:nvPr>
        </p:nvSpPr>
        <p:spPr/>
        <p:txBody>
          <a:bodyPr/>
          <a:lstStyle>
            <a:lvl1pPr>
              <a:defRPr>
                <a:latin typeface="+mn-lt"/>
              </a:defRPr>
            </a:lvl1pPr>
          </a:lstStyle>
          <a:p>
            <a:r>
              <a:rPr lang="en-US">
                <a:solidFill>
                  <a:srgbClr val="6A6A6A"/>
                </a:solidFill>
              </a:rPr>
              <a:t>June 2015</a:t>
            </a:r>
            <a:endParaRPr lang="en-GB" dirty="0">
              <a:solidFill>
                <a:srgbClr val="6A6A6A"/>
              </a:solidFill>
            </a:endParaRPr>
          </a:p>
        </p:txBody>
      </p:sp>
      <p:sp>
        <p:nvSpPr>
          <p:cNvPr id="4" name="Footer Placeholder 3"/>
          <p:cNvSpPr>
            <a:spLocks noGrp="1"/>
          </p:cNvSpPr>
          <p:nvPr>
            <p:ph type="ftr" sz="quarter" idx="11"/>
          </p:nvPr>
        </p:nvSpPr>
        <p:spPr/>
        <p:txBody>
          <a:bodyPr/>
          <a:lstStyle>
            <a:lvl1pPr>
              <a:defRPr>
                <a:latin typeface="+mn-lt"/>
              </a:defRPr>
            </a:lvl1pPr>
          </a:lstStyle>
          <a:p>
            <a:r>
              <a:rPr lang="en-GB">
                <a:solidFill>
                  <a:srgbClr val="6A6A6A"/>
                </a:solidFill>
              </a:rPr>
              <a:t>7 Steps</a:t>
            </a:r>
            <a:endParaRPr lang="en-GB" dirty="0">
              <a:solidFill>
                <a:srgbClr val="6A6A6A"/>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AD3FAF27-8B82-4449-B01B-BEC948125F21}" type="slidenum">
              <a:rPr lang="en-GB" smtClean="0">
                <a:solidFill>
                  <a:srgbClr val="6A6A6A"/>
                </a:solidFill>
              </a:rPr>
              <a:pPr/>
              <a:t>‹#›</a:t>
            </a:fld>
            <a:endParaRPr lang="en-GB">
              <a:solidFill>
                <a:srgbClr val="6A6A6A"/>
              </a:solidFill>
            </a:endParaRPr>
          </a:p>
        </p:txBody>
      </p:sp>
    </p:spTree>
    <p:extLst>
      <p:ext uri="{BB962C8B-B14F-4D97-AF65-F5344CB8AC3E}">
        <p14:creationId xmlns:p14="http://schemas.microsoft.com/office/powerpoint/2010/main" val="46997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mn-lt"/>
              </a:defRPr>
            </a:lvl1pPr>
          </a:lstStyle>
          <a:p>
            <a:r>
              <a:rPr lang="en-US">
                <a:solidFill>
                  <a:srgbClr val="6A6A6A"/>
                </a:solidFill>
              </a:rPr>
              <a:t>June 2015</a:t>
            </a:r>
            <a:endParaRPr lang="en-GB">
              <a:solidFill>
                <a:srgbClr val="6A6A6A"/>
              </a:solidFill>
            </a:endParaRPr>
          </a:p>
        </p:txBody>
      </p:sp>
      <p:sp>
        <p:nvSpPr>
          <p:cNvPr id="4" name="Footer Placeholder 3"/>
          <p:cNvSpPr>
            <a:spLocks noGrp="1"/>
          </p:cNvSpPr>
          <p:nvPr>
            <p:ph type="ftr" sz="quarter" idx="11"/>
          </p:nvPr>
        </p:nvSpPr>
        <p:spPr/>
        <p:txBody>
          <a:bodyPr/>
          <a:lstStyle>
            <a:lvl1pPr>
              <a:defRPr>
                <a:latin typeface="+mn-lt"/>
              </a:defRPr>
            </a:lvl1pPr>
          </a:lstStyle>
          <a:p>
            <a:r>
              <a:rPr lang="en-GB">
                <a:solidFill>
                  <a:srgbClr val="6A6A6A"/>
                </a:solidFill>
              </a:rPr>
              <a:t>7 Steps</a:t>
            </a:r>
            <a:endParaRPr lang="en-GB" dirty="0">
              <a:solidFill>
                <a:srgbClr val="6A6A6A"/>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8" name="Content Placeholder 21"/>
          <p:cNvSpPr>
            <a:spLocks noGrp="1"/>
          </p:cNvSpPr>
          <p:nvPr>
            <p:ph sz="quarter" idx="15" hasCustomPrompt="1"/>
          </p:nvPr>
        </p:nvSpPr>
        <p:spPr>
          <a:xfrm>
            <a:off x="363538" y="1493839"/>
            <a:ext cx="4002736"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800"/>
            </a:lvl1pPr>
            <a:lvl2pPr marL="361950" indent="-180975">
              <a:lnSpc>
                <a:spcPct val="100000"/>
              </a:lnSpc>
              <a:spcBef>
                <a:spcPts val="0"/>
              </a:spcBef>
              <a:spcAft>
                <a:spcPts val="600"/>
              </a:spcAft>
              <a:buClr>
                <a:schemeClr val="tx2"/>
              </a:buClr>
              <a:defRPr sz="1600"/>
            </a:lvl2pPr>
            <a:lvl3pPr marL="180975" indent="-180975">
              <a:lnSpc>
                <a:spcPct val="100000"/>
              </a:lnSpc>
              <a:spcBef>
                <a:spcPts val="0"/>
              </a:spcBef>
              <a:spcAft>
                <a:spcPts val="600"/>
              </a:spcAft>
              <a:defRPr sz="1800" baseline="0"/>
            </a:lvl3pPr>
            <a:lvl4pPr marL="361950" indent="-180975">
              <a:lnSpc>
                <a:spcPct val="100000"/>
              </a:lnSpc>
              <a:spcBef>
                <a:spcPts val="0"/>
              </a:spcBef>
              <a:spcAft>
                <a:spcPts val="600"/>
              </a:spcAft>
              <a:buFont typeface="Symbol" panose="05050102010706020507" pitchFamily="18" charset="2"/>
              <a:buChar char="-"/>
              <a:defRPr sz="16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600"/>
            </a:lvl6pPr>
            <a:lvl7pPr marL="179388" indent="-179388">
              <a:lnSpc>
                <a:spcPct val="100000"/>
              </a:lnSpc>
              <a:spcBef>
                <a:spcPts val="0"/>
              </a:spcBef>
              <a:spcAft>
                <a:spcPts val="600"/>
              </a:spcAft>
              <a:buFont typeface="Symbol" panose="05050102010706020507" pitchFamily="18" charset="2"/>
              <a:buChar char="-"/>
              <a:defRPr sz="1800"/>
            </a:lvl7pPr>
            <a:lvl8pPr marL="360363" indent="-180975">
              <a:lnSpc>
                <a:spcPct val="100000"/>
              </a:lnSpc>
              <a:spcBef>
                <a:spcPts val="0"/>
              </a:spcBef>
              <a:spcAft>
                <a:spcPts val="600"/>
              </a:spcAft>
              <a:buFont typeface="Symbol" panose="05050102010706020507" pitchFamily="18" charset="2"/>
              <a:buChar char="-"/>
              <a:defRPr sz="16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4781714" y="1498599"/>
            <a:ext cx="4040024" cy="4720401"/>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800"/>
            </a:lvl1pPr>
            <a:lvl2pPr marL="361950" indent="-180975">
              <a:lnSpc>
                <a:spcPct val="100000"/>
              </a:lnSpc>
              <a:spcBef>
                <a:spcPts val="0"/>
              </a:spcBef>
              <a:spcAft>
                <a:spcPts val="600"/>
              </a:spcAft>
              <a:buClr>
                <a:schemeClr val="tx2"/>
              </a:buClr>
              <a:defRPr sz="1600"/>
            </a:lvl2pPr>
            <a:lvl3pPr marL="180975" indent="-180975">
              <a:lnSpc>
                <a:spcPct val="100000"/>
              </a:lnSpc>
              <a:spcBef>
                <a:spcPts val="0"/>
              </a:spcBef>
              <a:spcAft>
                <a:spcPts val="600"/>
              </a:spcAft>
              <a:defRPr sz="1800" baseline="0"/>
            </a:lvl3pPr>
            <a:lvl4pPr marL="361950" indent="-180975">
              <a:lnSpc>
                <a:spcPct val="100000"/>
              </a:lnSpc>
              <a:spcBef>
                <a:spcPts val="0"/>
              </a:spcBef>
              <a:spcAft>
                <a:spcPts val="600"/>
              </a:spcAft>
              <a:buFont typeface="Symbol" panose="05050102010706020507" pitchFamily="18" charset="2"/>
              <a:buChar char="-"/>
              <a:defRPr sz="16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600"/>
            </a:lvl6pPr>
            <a:lvl7pPr marL="179388" indent="-179388">
              <a:lnSpc>
                <a:spcPct val="100000"/>
              </a:lnSpc>
              <a:spcBef>
                <a:spcPts val="0"/>
              </a:spcBef>
              <a:spcAft>
                <a:spcPts val="600"/>
              </a:spcAft>
              <a:buFont typeface="Symbol" panose="05050102010706020507" pitchFamily="18" charset="2"/>
              <a:buChar char="-"/>
              <a:defRPr sz="1800"/>
            </a:lvl7pPr>
            <a:lvl8pPr marL="360363" indent="-180975">
              <a:lnSpc>
                <a:spcPct val="100000"/>
              </a:lnSpc>
              <a:spcBef>
                <a:spcPts val="0"/>
              </a:spcBef>
              <a:spcAft>
                <a:spcPts val="600"/>
              </a:spcAft>
              <a:buFont typeface="Symbol" panose="05050102010706020507" pitchFamily="18" charset="2"/>
              <a:buChar char="-"/>
              <a:defRPr sz="16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32256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mn-lt"/>
              </a:defRPr>
            </a:lvl1pPr>
          </a:lstStyle>
          <a:p>
            <a:r>
              <a:rPr lang="en-US">
                <a:solidFill>
                  <a:srgbClr val="6A6A6A"/>
                </a:solidFill>
              </a:rPr>
              <a:t>June 2015</a:t>
            </a:r>
            <a:endParaRPr lang="en-GB">
              <a:solidFill>
                <a:srgbClr val="6A6A6A"/>
              </a:solidFill>
            </a:endParaRPr>
          </a:p>
        </p:txBody>
      </p:sp>
      <p:sp>
        <p:nvSpPr>
          <p:cNvPr id="4" name="Footer Placeholder 3"/>
          <p:cNvSpPr>
            <a:spLocks noGrp="1"/>
          </p:cNvSpPr>
          <p:nvPr>
            <p:ph type="ftr" sz="quarter" idx="11"/>
          </p:nvPr>
        </p:nvSpPr>
        <p:spPr/>
        <p:txBody>
          <a:bodyPr/>
          <a:lstStyle>
            <a:lvl1pPr>
              <a:defRPr>
                <a:latin typeface="+mn-lt"/>
              </a:defRPr>
            </a:lvl1pPr>
          </a:lstStyle>
          <a:p>
            <a:r>
              <a:rPr lang="en-GB">
                <a:solidFill>
                  <a:srgbClr val="6A6A6A"/>
                </a:solidFill>
              </a:rPr>
              <a:t>7 Steps</a:t>
            </a:r>
            <a:endParaRPr lang="en-GB" dirty="0">
              <a:solidFill>
                <a:srgbClr val="6A6A6A"/>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498600"/>
            <a:ext cx="4028462" cy="310400"/>
          </a:xfrm>
        </p:spPr>
        <p:txBody>
          <a:bodyPr>
            <a:normAutofit/>
          </a:bodyPr>
          <a:lstStyle>
            <a:lvl1pPr marL="0" indent="0">
              <a:buNone/>
              <a:defRPr sz="20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63538" y="1916113"/>
            <a:ext cx="4002736" cy="4302887"/>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800"/>
            </a:lvl1pPr>
            <a:lvl2pPr marL="361950" indent="-180975">
              <a:lnSpc>
                <a:spcPct val="100000"/>
              </a:lnSpc>
              <a:spcBef>
                <a:spcPts val="0"/>
              </a:spcBef>
              <a:spcAft>
                <a:spcPts val="600"/>
              </a:spcAft>
              <a:buClr>
                <a:schemeClr val="tx2"/>
              </a:buClr>
              <a:defRPr sz="1600"/>
            </a:lvl2pPr>
            <a:lvl3pPr marL="180975" indent="-180975">
              <a:lnSpc>
                <a:spcPct val="100000"/>
              </a:lnSpc>
              <a:spcBef>
                <a:spcPts val="0"/>
              </a:spcBef>
              <a:spcAft>
                <a:spcPts val="600"/>
              </a:spcAft>
              <a:defRPr sz="1800" baseline="0"/>
            </a:lvl3pPr>
            <a:lvl4pPr marL="361950" indent="-180975">
              <a:lnSpc>
                <a:spcPct val="100000"/>
              </a:lnSpc>
              <a:spcBef>
                <a:spcPts val="0"/>
              </a:spcBef>
              <a:spcAft>
                <a:spcPts val="600"/>
              </a:spcAft>
              <a:buFont typeface="Symbol" panose="05050102010706020507" pitchFamily="18" charset="2"/>
              <a:buChar char="-"/>
              <a:defRPr sz="16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600"/>
            </a:lvl6pPr>
            <a:lvl7pPr marL="179388" indent="-179388">
              <a:lnSpc>
                <a:spcPct val="100000"/>
              </a:lnSpc>
              <a:spcBef>
                <a:spcPts val="0"/>
              </a:spcBef>
              <a:spcAft>
                <a:spcPts val="600"/>
              </a:spcAft>
              <a:buFont typeface="Symbol" panose="05050102010706020507" pitchFamily="18" charset="2"/>
              <a:buChar char="-"/>
              <a:defRPr sz="1800"/>
            </a:lvl7pPr>
            <a:lvl8pPr marL="360363" indent="-180975">
              <a:lnSpc>
                <a:spcPct val="100000"/>
              </a:lnSpc>
              <a:spcBef>
                <a:spcPts val="0"/>
              </a:spcBef>
              <a:spcAft>
                <a:spcPts val="600"/>
              </a:spcAft>
              <a:buFont typeface="Symbol" panose="05050102010706020507" pitchFamily="18" charset="2"/>
              <a:buChar char="-"/>
              <a:defRPr sz="16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362651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mn-lt"/>
              </a:defRPr>
            </a:lvl1pPr>
          </a:lstStyle>
          <a:p>
            <a:r>
              <a:rPr lang="en-US">
                <a:solidFill>
                  <a:srgbClr val="6A6A6A"/>
                </a:solidFill>
              </a:rPr>
              <a:t>June 2015</a:t>
            </a:r>
            <a:endParaRPr lang="en-GB">
              <a:solidFill>
                <a:srgbClr val="6A6A6A"/>
              </a:solidFill>
            </a:endParaRPr>
          </a:p>
        </p:txBody>
      </p:sp>
      <p:sp>
        <p:nvSpPr>
          <p:cNvPr id="4" name="Footer Placeholder 3"/>
          <p:cNvSpPr>
            <a:spLocks noGrp="1"/>
          </p:cNvSpPr>
          <p:nvPr>
            <p:ph type="ftr" sz="quarter" idx="11"/>
          </p:nvPr>
        </p:nvSpPr>
        <p:spPr/>
        <p:txBody>
          <a:bodyPr/>
          <a:lstStyle>
            <a:lvl1pPr>
              <a:defRPr>
                <a:latin typeface="+mn-lt"/>
              </a:defRPr>
            </a:lvl1pPr>
          </a:lstStyle>
          <a:p>
            <a:r>
              <a:rPr lang="en-GB">
                <a:solidFill>
                  <a:srgbClr val="6A6A6A"/>
                </a:solidFill>
              </a:rPr>
              <a:t>7 Steps</a:t>
            </a:r>
            <a:endParaRPr lang="en-GB" dirty="0">
              <a:solidFill>
                <a:srgbClr val="6A6A6A"/>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AD3FAF27-8B82-4449-B01B-BEC948125F21}" type="slidenum">
              <a:rPr lang="en-GB" smtClean="0">
                <a:solidFill>
                  <a:srgbClr val="6A6A6A"/>
                </a:solidFill>
              </a:rPr>
              <a:pPr/>
              <a:t>‹#›</a:t>
            </a:fld>
            <a:endParaRPr lang="en-GB">
              <a:solidFill>
                <a:srgbClr val="6A6A6A"/>
              </a:solidFill>
            </a:endParaRPr>
          </a:p>
        </p:txBody>
      </p:sp>
      <p:sp>
        <p:nvSpPr>
          <p:cNvPr id="11" name="Text Placeholder 8"/>
          <p:cNvSpPr>
            <a:spLocks noGrp="1"/>
          </p:cNvSpPr>
          <p:nvPr>
            <p:ph type="body" sz="quarter" idx="13" hasCustomPrompt="1"/>
          </p:nvPr>
        </p:nvSpPr>
        <p:spPr>
          <a:xfrm>
            <a:off x="346015" y="1498601"/>
            <a:ext cx="4028462" cy="310400"/>
          </a:xfrm>
        </p:spPr>
        <p:txBody>
          <a:bodyPr>
            <a:noAutofit/>
          </a:bodyPr>
          <a:lstStyle>
            <a:lvl1pPr marL="0" indent="0">
              <a:buNone/>
              <a:defRPr sz="20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63538" y="1916113"/>
            <a:ext cx="4002736" cy="4302887"/>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800"/>
            </a:lvl1pPr>
            <a:lvl2pPr marL="361950" indent="-180975">
              <a:lnSpc>
                <a:spcPct val="100000"/>
              </a:lnSpc>
              <a:spcBef>
                <a:spcPts val="0"/>
              </a:spcBef>
              <a:spcAft>
                <a:spcPts val="600"/>
              </a:spcAft>
              <a:buClr>
                <a:schemeClr val="tx2"/>
              </a:buClr>
              <a:defRPr sz="1600"/>
            </a:lvl2pPr>
            <a:lvl3pPr marL="180975" indent="-180975">
              <a:lnSpc>
                <a:spcPct val="100000"/>
              </a:lnSpc>
              <a:spcBef>
                <a:spcPts val="0"/>
              </a:spcBef>
              <a:spcAft>
                <a:spcPts val="600"/>
              </a:spcAft>
              <a:defRPr sz="1800" baseline="0"/>
            </a:lvl3pPr>
            <a:lvl4pPr marL="361950" indent="-180975">
              <a:lnSpc>
                <a:spcPct val="100000"/>
              </a:lnSpc>
              <a:spcBef>
                <a:spcPts val="0"/>
              </a:spcBef>
              <a:spcAft>
                <a:spcPts val="600"/>
              </a:spcAft>
              <a:buFont typeface="Symbol" panose="05050102010706020507" pitchFamily="18" charset="2"/>
              <a:buChar char="-"/>
              <a:defRPr sz="1600" baseline="0"/>
            </a:lvl4pPr>
            <a:lvl5pPr marL="180975" indent="-180975">
              <a:lnSpc>
                <a:spcPct val="100000"/>
              </a:lnSpc>
              <a:spcBef>
                <a:spcPts val="0"/>
              </a:spcBef>
              <a:spcAft>
                <a:spcPts val="600"/>
              </a:spcAft>
              <a:buFont typeface="Symbol" panose="05050102010706020507" pitchFamily="18" charset="2"/>
              <a:buChar char="-"/>
              <a:defRPr sz="1800"/>
            </a:lvl5pPr>
            <a:lvl6pPr marL="361950" indent="-180975">
              <a:lnSpc>
                <a:spcPct val="100000"/>
              </a:lnSpc>
              <a:spcBef>
                <a:spcPts val="0"/>
              </a:spcBef>
              <a:spcAft>
                <a:spcPts val="600"/>
              </a:spcAft>
              <a:buFont typeface="Symbol" panose="05050102010706020507" pitchFamily="18" charset="2"/>
              <a:buChar char="-"/>
              <a:defRPr sz="1600"/>
            </a:lvl6pPr>
            <a:lvl7pPr marL="179388" indent="-179388">
              <a:lnSpc>
                <a:spcPct val="100000"/>
              </a:lnSpc>
              <a:spcBef>
                <a:spcPts val="0"/>
              </a:spcBef>
              <a:spcAft>
                <a:spcPts val="600"/>
              </a:spcAft>
              <a:buFont typeface="Symbol" panose="05050102010706020507" pitchFamily="18" charset="2"/>
              <a:buChar char="-"/>
              <a:defRPr sz="1800"/>
            </a:lvl7pPr>
            <a:lvl8pPr marL="360363" indent="-180975">
              <a:lnSpc>
                <a:spcPct val="100000"/>
              </a:lnSpc>
              <a:spcBef>
                <a:spcPts val="0"/>
              </a:spcBef>
              <a:spcAft>
                <a:spcPts val="600"/>
              </a:spcAft>
              <a:buFont typeface="Symbol" panose="05050102010706020507" pitchFamily="18" charset="2"/>
              <a:buChar char="-"/>
              <a:defRPr sz="16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800"/>
            </a:lvl1pPr>
            <a:lvl2pPr marL="361950" indent="-180975">
              <a:lnSpc>
                <a:spcPct val="100000"/>
              </a:lnSpc>
              <a:spcBef>
                <a:spcPts val="0"/>
              </a:spcBef>
              <a:spcAft>
                <a:spcPts val="600"/>
              </a:spcAft>
              <a:buClr>
                <a:schemeClr val="tx2"/>
              </a:buClr>
              <a:defRPr sz="1600"/>
            </a:lvl2pPr>
            <a:lvl3pPr marL="180975" indent="-180975">
              <a:lnSpc>
                <a:spcPct val="100000"/>
              </a:lnSpc>
              <a:spcBef>
                <a:spcPts val="0"/>
              </a:spcBef>
              <a:spcAft>
                <a:spcPts val="600"/>
              </a:spcAft>
              <a:defRPr sz="1800" baseline="0"/>
            </a:lvl3pPr>
            <a:lvl4pPr marL="361950" indent="-180975">
              <a:lnSpc>
                <a:spcPct val="100000"/>
              </a:lnSpc>
              <a:spcBef>
                <a:spcPts val="0"/>
              </a:spcBef>
              <a:spcAft>
                <a:spcPts val="600"/>
              </a:spcAft>
              <a:buFont typeface="Symbol" panose="05050102010706020507" pitchFamily="18" charset="2"/>
              <a:buChar char="-"/>
              <a:defRPr sz="1600" baseline="0"/>
            </a:lvl4pPr>
            <a:lvl5pPr marL="180975" indent="-180975">
              <a:lnSpc>
                <a:spcPct val="100000"/>
              </a:lnSpc>
              <a:spcBef>
                <a:spcPts val="0"/>
              </a:spcBef>
              <a:spcAft>
                <a:spcPts val="600"/>
              </a:spcAft>
              <a:buFont typeface="Symbol" panose="05050102010706020507" pitchFamily="18" charset="2"/>
              <a:buChar char="-"/>
              <a:defRPr sz="1800"/>
            </a:lvl5pPr>
            <a:lvl6pPr marL="361950" indent="-180975">
              <a:lnSpc>
                <a:spcPct val="100000"/>
              </a:lnSpc>
              <a:spcBef>
                <a:spcPts val="0"/>
              </a:spcBef>
              <a:spcAft>
                <a:spcPts val="600"/>
              </a:spcAft>
              <a:buFont typeface="Symbol" panose="05050102010706020507" pitchFamily="18" charset="2"/>
              <a:buChar char="-"/>
              <a:defRPr sz="1600"/>
            </a:lvl6pPr>
            <a:lvl7pPr marL="179388" indent="-179388">
              <a:lnSpc>
                <a:spcPct val="100000"/>
              </a:lnSpc>
              <a:spcBef>
                <a:spcPts val="0"/>
              </a:spcBef>
              <a:spcAft>
                <a:spcPts val="600"/>
              </a:spcAft>
              <a:buFont typeface="Symbol" panose="05050102010706020507" pitchFamily="18" charset="2"/>
              <a:buChar char="-"/>
              <a:defRPr sz="1800"/>
            </a:lvl7pPr>
            <a:lvl8pPr marL="360363" indent="-180975">
              <a:lnSpc>
                <a:spcPct val="100000"/>
              </a:lnSpc>
              <a:spcBef>
                <a:spcPts val="0"/>
              </a:spcBef>
              <a:spcAft>
                <a:spcPts val="600"/>
              </a:spcAft>
              <a:buFont typeface="Symbol" panose="05050102010706020507" pitchFamily="18" charset="2"/>
              <a:buChar char="-"/>
              <a:defRPr sz="1600"/>
            </a:lvl8pPr>
          </a:lstStyle>
          <a:p>
            <a:pPr lvl="0"/>
            <a:r>
              <a:rPr lang="en-US" dirty="0"/>
              <a:t>Primary bullet</a:t>
            </a:r>
          </a:p>
          <a:p>
            <a:pPr lvl="1"/>
            <a:r>
              <a:rPr lang="en-US" dirty="0"/>
              <a:t>Secondary bullet</a:t>
            </a:r>
          </a:p>
          <a:p>
            <a:pPr lvl="2"/>
            <a:r>
              <a:rPr lang="en-US" dirty="0"/>
              <a:t>Primary bullet</a:t>
            </a:r>
          </a:p>
          <a:p>
            <a:pPr lvl="3"/>
            <a:r>
              <a:rPr lang="en-US" dirty="0"/>
              <a:t>Secondary bullet</a:t>
            </a:r>
          </a:p>
          <a:p>
            <a:pPr lvl="4"/>
            <a:r>
              <a:rPr lang="en-US" dirty="0"/>
              <a:t>Primary bullet</a:t>
            </a:r>
          </a:p>
          <a:p>
            <a:pPr lvl="5"/>
            <a:r>
              <a:rPr lang="en-US" dirty="0"/>
              <a:t>Secondary bullet</a:t>
            </a:r>
          </a:p>
          <a:p>
            <a:pPr lvl="6"/>
            <a:r>
              <a:rPr lang="en-US" dirty="0"/>
              <a:t>Primary bullet</a:t>
            </a:r>
          </a:p>
          <a:p>
            <a:pPr lvl="7"/>
            <a:r>
              <a:rPr lang="en-US" dirty="0"/>
              <a:t>Secondary bullet</a:t>
            </a:r>
          </a:p>
        </p:txBody>
      </p:sp>
      <p:sp>
        <p:nvSpPr>
          <p:cNvPr id="9" name="Text Placeholder 8"/>
          <p:cNvSpPr>
            <a:spLocks noGrp="1"/>
          </p:cNvSpPr>
          <p:nvPr>
            <p:ph type="body" sz="quarter" idx="17" hasCustomPrompt="1"/>
          </p:nvPr>
        </p:nvSpPr>
        <p:spPr>
          <a:xfrm>
            <a:off x="4774226" y="1498601"/>
            <a:ext cx="4028462" cy="310400"/>
          </a:xfrm>
        </p:spPr>
        <p:txBody>
          <a:bodyPr>
            <a:noAutofit/>
          </a:bodyPr>
          <a:lstStyle>
            <a:lvl1pPr marL="0" indent="0">
              <a:buNone/>
              <a:defRPr sz="20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368810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63538" y="1916114"/>
            <a:ext cx="7031959" cy="4308734"/>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800"/>
            </a:lvl1pPr>
            <a:lvl2pPr marL="361950" indent="-180975">
              <a:lnSpc>
                <a:spcPct val="100000"/>
              </a:lnSpc>
              <a:spcBef>
                <a:spcPts val="0"/>
              </a:spcBef>
              <a:spcAft>
                <a:spcPts val="600"/>
              </a:spcAft>
              <a:buClr>
                <a:schemeClr val="tx2"/>
              </a:buClr>
              <a:defRPr sz="1600"/>
            </a:lvl2pPr>
            <a:lvl3pPr marL="180975" indent="-180975">
              <a:lnSpc>
                <a:spcPct val="100000"/>
              </a:lnSpc>
              <a:spcBef>
                <a:spcPts val="0"/>
              </a:spcBef>
              <a:spcAft>
                <a:spcPts val="600"/>
              </a:spcAft>
              <a:defRPr sz="1800" baseline="0"/>
            </a:lvl3pPr>
            <a:lvl4pPr marL="361950" indent="-180975">
              <a:lnSpc>
                <a:spcPct val="100000"/>
              </a:lnSpc>
              <a:spcBef>
                <a:spcPts val="0"/>
              </a:spcBef>
              <a:spcAft>
                <a:spcPts val="600"/>
              </a:spcAft>
              <a:buFont typeface="Symbol" panose="05050102010706020507" pitchFamily="18" charset="2"/>
              <a:buChar char="-"/>
              <a:defRPr sz="16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600"/>
            </a:lvl6pPr>
            <a:lvl7pPr marL="179388" indent="-179388">
              <a:lnSpc>
                <a:spcPct val="100000"/>
              </a:lnSpc>
              <a:spcBef>
                <a:spcPts val="0"/>
              </a:spcBef>
              <a:spcAft>
                <a:spcPts val="600"/>
              </a:spcAft>
              <a:buFont typeface="Symbol" panose="05050102010706020507" pitchFamily="18" charset="2"/>
              <a:buChar char="-"/>
              <a:defRPr sz="1800"/>
            </a:lvl7pPr>
            <a:lvl8pPr marL="360363" indent="-180975">
              <a:lnSpc>
                <a:spcPct val="100000"/>
              </a:lnSpc>
              <a:spcBef>
                <a:spcPts val="0"/>
              </a:spcBef>
              <a:spcAft>
                <a:spcPts val="600"/>
              </a:spcAft>
              <a:buFont typeface="Symbol" panose="05050102010706020507" pitchFamily="18" charset="2"/>
              <a:buChar char="-"/>
              <a:defRPr sz="16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lvl1pPr>
              <a:defRPr>
                <a:latin typeface="+mn-lt"/>
              </a:defRPr>
            </a:lvl1pPr>
          </a:lstStyle>
          <a:p>
            <a:r>
              <a:rPr lang="en-US">
                <a:solidFill>
                  <a:srgbClr val="6A6A6A"/>
                </a:solidFill>
              </a:rPr>
              <a:t>June 2015</a:t>
            </a:r>
            <a:endParaRPr lang="en-GB">
              <a:solidFill>
                <a:srgbClr val="6A6A6A"/>
              </a:solidFill>
            </a:endParaRPr>
          </a:p>
        </p:txBody>
      </p:sp>
      <p:sp>
        <p:nvSpPr>
          <p:cNvPr id="4" name="Footer Placeholder 3"/>
          <p:cNvSpPr>
            <a:spLocks noGrp="1"/>
          </p:cNvSpPr>
          <p:nvPr>
            <p:ph type="ftr" sz="quarter" idx="11"/>
          </p:nvPr>
        </p:nvSpPr>
        <p:spPr/>
        <p:txBody>
          <a:bodyPr/>
          <a:lstStyle>
            <a:lvl1pPr>
              <a:defRPr>
                <a:latin typeface="+mn-lt"/>
              </a:defRPr>
            </a:lvl1pPr>
          </a:lstStyle>
          <a:p>
            <a:r>
              <a:rPr lang="en-GB">
                <a:solidFill>
                  <a:srgbClr val="6A6A6A"/>
                </a:solidFill>
              </a:rPr>
              <a:t>7 Steps</a:t>
            </a:r>
            <a:endParaRPr lang="en-GB" dirty="0">
              <a:solidFill>
                <a:srgbClr val="6A6A6A"/>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AD3FAF27-8B82-4449-B01B-BEC948125F21}" type="slidenum">
              <a:rPr lang="en-GB" smtClean="0">
                <a:solidFill>
                  <a:srgbClr val="6A6A6A"/>
                </a:solidFill>
              </a:rPr>
              <a:pPr/>
              <a:t>‹#›</a:t>
            </a:fld>
            <a:endParaRPr lang="en-GB">
              <a:solidFill>
                <a:srgbClr val="6A6A6A"/>
              </a:solidFill>
            </a:endParaRP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9" name="Text Placeholder 8"/>
          <p:cNvSpPr>
            <a:spLocks noGrp="1"/>
          </p:cNvSpPr>
          <p:nvPr>
            <p:ph type="body" sz="quarter" idx="14" hasCustomPrompt="1"/>
          </p:nvPr>
        </p:nvSpPr>
        <p:spPr>
          <a:xfrm>
            <a:off x="346015" y="1498600"/>
            <a:ext cx="4028462" cy="310400"/>
          </a:xfrm>
        </p:spPr>
        <p:txBody>
          <a:bodyPr>
            <a:normAutofit/>
          </a:bodyPr>
          <a:lstStyle>
            <a:lvl1pPr marL="0" indent="0">
              <a:buNone/>
              <a:defRPr sz="20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2445852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mn-lt"/>
              </a:defRPr>
            </a:lvl1pPr>
          </a:lstStyle>
          <a:p>
            <a:r>
              <a:rPr lang="en-US">
                <a:solidFill>
                  <a:srgbClr val="6A6A6A"/>
                </a:solidFill>
              </a:rPr>
              <a:t>June 2015</a:t>
            </a:r>
            <a:endParaRPr lang="en-GB">
              <a:solidFill>
                <a:srgbClr val="6A6A6A"/>
              </a:solidFill>
            </a:endParaRPr>
          </a:p>
        </p:txBody>
      </p:sp>
      <p:sp>
        <p:nvSpPr>
          <p:cNvPr id="4" name="Footer Placeholder 3"/>
          <p:cNvSpPr>
            <a:spLocks noGrp="1"/>
          </p:cNvSpPr>
          <p:nvPr>
            <p:ph type="ftr" sz="quarter" idx="11"/>
          </p:nvPr>
        </p:nvSpPr>
        <p:spPr/>
        <p:txBody>
          <a:bodyPr/>
          <a:lstStyle>
            <a:lvl1pPr>
              <a:defRPr>
                <a:latin typeface="+mn-lt"/>
              </a:defRPr>
            </a:lvl1pPr>
          </a:lstStyle>
          <a:p>
            <a:r>
              <a:rPr lang="en-GB">
                <a:solidFill>
                  <a:srgbClr val="6A6A6A"/>
                </a:solidFill>
              </a:rPr>
              <a:t>7 Steps</a:t>
            </a:r>
            <a:endParaRPr lang="en-GB" dirty="0">
              <a:solidFill>
                <a:srgbClr val="6A6A6A"/>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AD3FAF27-8B82-4449-B01B-BEC948125F21}" type="slidenum">
              <a:rPr lang="en-GB" smtClean="0">
                <a:solidFill>
                  <a:srgbClr val="6A6A6A"/>
                </a:solidFill>
              </a:rPr>
              <a:pPr/>
              <a:t>‹#›</a:t>
            </a:fld>
            <a:endParaRPr lang="en-GB">
              <a:solidFill>
                <a:srgbClr val="6A6A6A"/>
              </a:solidFill>
            </a:endParaRPr>
          </a:p>
        </p:txBody>
      </p:sp>
      <p:sp>
        <p:nvSpPr>
          <p:cNvPr id="8" name="Picture Placeholder 7"/>
          <p:cNvSpPr>
            <a:spLocks noGrp="1"/>
          </p:cNvSpPr>
          <p:nvPr>
            <p:ph type="pic" sz="quarter" idx="14" hasCustomPrompt="1"/>
          </p:nvPr>
        </p:nvSpPr>
        <p:spPr>
          <a:xfrm>
            <a:off x="4617688" y="1498600"/>
            <a:ext cx="4204050" cy="4185468"/>
          </a:xfrm>
          <a:solidFill>
            <a:schemeClr val="bg2">
              <a:lumMod val="95000"/>
            </a:schemeClr>
          </a:solidFill>
        </p:spPr>
        <p:txBody>
          <a:bodyPr anchor="ctr"/>
          <a:lstStyle>
            <a:lvl1pPr marL="0" indent="0" algn="ctr">
              <a:buNone/>
              <a:defRPr/>
            </a:lvl1pPr>
          </a:lstStyle>
          <a:p>
            <a:r>
              <a:rPr lang="en-GB" dirty="0"/>
              <a:t>Click to add an image</a:t>
            </a:r>
          </a:p>
        </p:txBody>
      </p:sp>
      <p:sp>
        <p:nvSpPr>
          <p:cNvPr id="2" name="Title 1"/>
          <p:cNvSpPr>
            <a:spLocks noGrp="1"/>
          </p:cNvSpPr>
          <p:nvPr>
            <p:ph type="title" hasCustomPrompt="1"/>
          </p:nvPr>
        </p:nvSpPr>
        <p:spPr/>
        <p:txBody>
          <a:bodyPr/>
          <a:lstStyle>
            <a:lvl1pPr>
              <a:defRPr baseline="0"/>
            </a:lvl1pPr>
          </a:lstStyle>
          <a:p>
            <a:r>
              <a:rPr lang="en-US" dirty="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2000">
                <a:solidFill>
                  <a:schemeClr val="accent2"/>
                </a:solidFill>
              </a:defRPr>
            </a:lvl1pPr>
          </a:lstStyle>
          <a:p>
            <a:pPr lvl="0"/>
            <a:r>
              <a:rPr lang="en-US" dirty="0"/>
              <a:t>Click to edit subhead</a:t>
            </a:r>
          </a:p>
        </p:txBody>
      </p:sp>
      <p:sp>
        <p:nvSpPr>
          <p:cNvPr id="13" name="Content Placeholder 21"/>
          <p:cNvSpPr>
            <a:spLocks noGrp="1"/>
          </p:cNvSpPr>
          <p:nvPr>
            <p:ph sz="quarter" idx="15" hasCustomPrompt="1"/>
          </p:nvPr>
        </p:nvSpPr>
        <p:spPr>
          <a:xfrm>
            <a:off x="363538" y="1916113"/>
            <a:ext cx="4002736" cy="376795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800"/>
            </a:lvl1pPr>
            <a:lvl2pPr marL="361950" indent="-180975">
              <a:lnSpc>
                <a:spcPct val="100000"/>
              </a:lnSpc>
              <a:spcBef>
                <a:spcPts val="0"/>
              </a:spcBef>
              <a:spcAft>
                <a:spcPts val="600"/>
              </a:spcAft>
              <a:buClr>
                <a:schemeClr val="tx2"/>
              </a:buClr>
              <a:defRPr sz="1600" baseline="0"/>
            </a:lvl2pPr>
            <a:lvl3pPr marL="180975" indent="-180975">
              <a:lnSpc>
                <a:spcPct val="100000"/>
              </a:lnSpc>
              <a:spcBef>
                <a:spcPts val="0"/>
              </a:spcBef>
              <a:spcAft>
                <a:spcPts val="600"/>
              </a:spcAft>
              <a:defRPr sz="1800" baseline="0"/>
            </a:lvl3pPr>
            <a:lvl4pPr marL="361950" indent="-180975">
              <a:lnSpc>
                <a:spcPct val="100000"/>
              </a:lnSpc>
              <a:spcBef>
                <a:spcPts val="0"/>
              </a:spcBef>
              <a:spcAft>
                <a:spcPts val="600"/>
              </a:spcAft>
              <a:buFont typeface="Symbol" panose="05050102010706020507" pitchFamily="18" charset="2"/>
              <a:buChar char="-"/>
              <a:defRPr sz="1600" baseline="0"/>
            </a:lvl4pPr>
            <a:lvl5pPr marL="180975" indent="-180975">
              <a:lnSpc>
                <a:spcPct val="100000"/>
              </a:lnSpc>
              <a:spcBef>
                <a:spcPts val="0"/>
              </a:spcBef>
              <a:spcAft>
                <a:spcPts val="600"/>
              </a:spcAft>
              <a:buFont typeface="Symbol" panose="05050102010706020507" pitchFamily="18" charset="2"/>
              <a:buChar char="-"/>
              <a:defRPr sz="1800"/>
            </a:lvl5pPr>
            <a:lvl6pPr marL="361950" indent="-180975">
              <a:lnSpc>
                <a:spcPct val="100000"/>
              </a:lnSpc>
              <a:spcBef>
                <a:spcPts val="0"/>
              </a:spcBef>
              <a:spcAft>
                <a:spcPts val="600"/>
              </a:spcAft>
              <a:buFont typeface="Symbol" panose="05050102010706020507" pitchFamily="18" charset="2"/>
              <a:buChar char="-"/>
              <a:defRPr sz="1600"/>
            </a:lvl6pPr>
            <a:lvl7pPr marL="179388" indent="-179388">
              <a:lnSpc>
                <a:spcPct val="100000"/>
              </a:lnSpc>
              <a:spcBef>
                <a:spcPts val="0"/>
              </a:spcBef>
              <a:spcAft>
                <a:spcPts val="600"/>
              </a:spcAft>
              <a:buFont typeface="Symbol" panose="05050102010706020507" pitchFamily="18" charset="2"/>
              <a:buChar char="-"/>
              <a:defRPr sz="1800"/>
            </a:lvl7pPr>
            <a:lvl8pPr marL="360363" indent="-180975">
              <a:lnSpc>
                <a:spcPct val="100000"/>
              </a:lnSpc>
              <a:spcBef>
                <a:spcPts val="0"/>
              </a:spcBef>
              <a:spcAft>
                <a:spcPts val="600"/>
              </a:spcAft>
              <a:buFont typeface="Symbol" panose="05050102010706020507" pitchFamily="18" charset="2"/>
              <a:buChar char="-"/>
              <a:defRPr sz="16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473316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63538" y="1498600"/>
            <a:ext cx="8458200" cy="4801204"/>
          </a:xfrm>
          <a:prstGeom prst="rect">
            <a:avLst/>
          </a:prstGeom>
        </p:spPr>
        <p:txBody>
          <a:bodyPr vert="horz" lIns="0" tIns="0" rIns="0" bIns="0" rtlCol="0">
            <a:normAutofit/>
          </a:bodyPr>
          <a:lstStyle/>
          <a:p>
            <a:pPr lvl="1"/>
            <a:r>
              <a:rPr lang="en-US" dirty="0"/>
              <a:t>First level</a:t>
            </a:r>
          </a:p>
          <a:p>
            <a:pPr lvl="2"/>
            <a:r>
              <a:rPr lang="en-US" dirty="0"/>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r>
              <a:rPr lang="en-US">
                <a:solidFill>
                  <a:srgbClr val="6A6A6A"/>
                </a:solidFill>
                <a:ea typeface="ＭＳ Ｐゴシック" charset="-128"/>
              </a:rPr>
              <a:t>June 2015</a:t>
            </a:r>
            <a:endParaRPr lang="en-GB" dirty="0">
              <a:solidFill>
                <a:srgbClr val="6A6A6A"/>
              </a:solidFill>
              <a:ea typeface="ＭＳ Ｐゴシック" charset="-128"/>
            </a:endParaRPr>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GB">
                <a:solidFill>
                  <a:srgbClr val="6A6A6A"/>
                </a:solidFill>
                <a:ea typeface="ＭＳ Ｐゴシック" charset="-128"/>
              </a:rPr>
              <a:t>7 Steps</a:t>
            </a:r>
            <a:endParaRPr lang="en-GB" dirty="0">
              <a:solidFill>
                <a:srgbClr val="6A6A6A"/>
              </a:solidFill>
              <a:ea typeface="ＭＳ Ｐゴシック" charset="-128"/>
            </a:endParaRPr>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solidFill>
                  <a:srgbClr val="6A6A6A"/>
                </a:solidFill>
                <a:ea typeface="ＭＳ Ｐゴシック" charset="-128"/>
              </a:rPr>
              <a:pPr/>
              <a:t>‹#›</a:t>
            </a:fld>
            <a:endParaRPr lang="en-GB">
              <a:solidFill>
                <a:srgbClr val="6A6A6A"/>
              </a:solidFill>
              <a:ea typeface="ＭＳ Ｐゴシック" charset="-128"/>
            </a:endParaRPr>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r>
              <a:rPr lang="en-GB" sz="700" dirty="0">
                <a:solidFill>
                  <a:srgbClr val="6A6A6A"/>
                </a:solidFill>
                <a:ea typeface="ＭＳ Ｐゴシック" charset="-128"/>
              </a:rPr>
              <a:t>© ASTM International </a:t>
            </a: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20494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jpace@astm.org"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2" descr="shutterstock_173078420.jpg"/>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9" b="69"/>
          <a:stretch>
            <a:fillRect/>
          </a:stretch>
        </p:blipFill>
        <p:spPr>
          <a:xfrm>
            <a:off x="-13856" y="-13856"/>
            <a:ext cx="9175856" cy="6871855"/>
          </a:xfrm>
        </p:spPr>
      </p:pic>
      <p:sp>
        <p:nvSpPr>
          <p:cNvPr id="14" name="Rectangle 13"/>
          <p:cNvSpPr/>
          <p:nvPr/>
        </p:nvSpPr>
        <p:spPr>
          <a:xfrm>
            <a:off x="972000" y="1506819"/>
            <a:ext cx="3825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Rectangle 14"/>
          <p:cNvSpPr/>
          <p:nvPr/>
        </p:nvSpPr>
        <p:spPr>
          <a:xfrm>
            <a:off x="360977" y="5108672"/>
            <a:ext cx="612000" cy="61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 name="Rectangle 17"/>
          <p:cNvSpPr/>
          <p:nvPr/>
        </p:nvSpPr>
        <p:spPr>
          <a:xfrm>
            <a:off x="972977" y="5108672"/>
            <a:ext cx="612000"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Rectangle 18"/>
          <p:cNvSpPr/>
          <p:nvPr/>
        </p:nvSpPr>
        <p:spPr>
          <a:xfrm>
            <a:off x="4572000" y="5104657"/>
            <a:ext cx="296322" cy="296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0" name="Rectangle 19"/>
          <p:cNvSpPr/>
          <p:nvPr/>
        </p:nvSpPr>
        <p:spPr>
          <a:xfrm>
            <a:off x="4275586" y="1210748"/>
            <a:ext cx="296322" cy="2963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1" name="Rectangle 20"/>
          <p:cNvSpPr/>
          <p:nvPr/>
        </p:nvSpPr>
        <p:spPr>
          <a:xfrm>
            <a:off x="4572607" y="1506669"/>
            <a:ext cx="612000" cy="612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2" name="TextBox 21"/>
          <p:cNvSpPr txBox="1"/>
          <p:nvPr/>
        </p:nvSpPr>
        <p:spPr>
          <a:xfrm>
            <a:off x="1236677" y="2412966"/>
            <a:ext cx="3560324" cy="2062103"/>
          </a:xfrm>
          <a:prstGeom prst="rect">
            <a:avLst/>
          </a:prstGeom>
          <a:noFill/>
        </p:spPr>
        <p:txBody>
          <a:bodyPr wrap="square" lIns="0" tIns="0" rIns="0" bIns="0" rtlCol="0">
            <a:spAutoFit/>
          </a:bodyPr>
          <a:lstStyle/>
          <a:p>
            <a:r>
              <a:rPr lang="en-US" sz="2800" b="1" dirty="0">
                <a:solidFill>
                  <a:srgbClr val="00355B"/>
                </a:solidFill>
              </a:rPr>
              <a:t>Challenges for Standardization</a:t>
            </a:r>
          </a:p>
          <a:p>
            <a:endParaRPr lang="en-US" sz="2400" dirty="0">
              <a:solidFill>
                <a:srgbClr val="00355B"/>
              </a:solidFill>
            </a:endParaRPr>
          </a:p>
          <a:p>
            <a:endParaRPr lang="en-US" sz="1200" dirty="0">
              <a:solidFill>
                <a:srgbClr val="00355B"/>
              </a:solidFill>
            </a:endParaRPr>
          </a:p>
          <a:p>
            <a:pPr lvl="0"/>
            <a:r>
              <a:rPr lang="en-US" sz="1400" dirty="0">
                <a:solidFill>
                  <a:schemeClr val="accent1"/>
                </a:solidFill>
              </a:rPr>
              <a:t>John Pace</a:t>
            </a:r>
          </a:p>
          <a:p>
            <a:pPr lvl="0"/>
            <a:r>
              <a:rPr lang="en-US" sz="1400" dirty="0">
                <a:solidFill>
                  <a:schemeClr val="accent1"/>
                </a:solidFill>
              </a:rPr>
              <a:t>Senior Vice President, ASTM Int’l</a:t>
            </a:r>
            <a:br>
              <a:rPr lang="en-US" sz="1400" dirty="0">
                <a:solidFill>
                  <a:schemeClr val="accent1"/>
                </a:solidFill>
              </a:rPr>
            </a:br>
            <a:r>
              <a:rPr lang="en-US" sz="1400" dirty="0">
                <a:solidFill>
                  <a:schemeClr val="accent1"/>
                </a:solidFill>
              </a:rPr>
              <a:t>Forum – Standardization 2019</a:t>
            </a:r>
          </a:p>
        </p:txBody>
      </p:sp>
      <p:sp>
        <p:nvSpPr>
          <p:cNvPr id="23" name="TextBox 22"/>
          <p:cNvSpPr txBox="1"/>
          <p:nvPr/>
        </p:nvSpPr>
        <p:spPr>
          <a:xfrm>
            <a:off x="1253371" y="4777086"/>
            <a:ext cx="1186340" cy="185521"/>
          </a:xfrm>
          <a:prstGeom prst="rect">
            <a:avLst/>
          </a:prstGeom>
          <a:noFill/>
        </p:spPr>
        <p:txBody>
          <a:bodyPr wrap="square" lIns="0" tIns="0" rIns="0" bIns="0" rtlCol="0">
            <a:spAutoFit/>
          </a:bodyPr>
          <a:lstStyle/>
          <a:p>
            <a:pPr>
              <a:lnSpc>
                <a:spcPts val="1400"/>
              </a:lnSpc>
            </a:pPr>
            <a:r>
              <a:rPr lang="en-US" sz="1400" dirty="0">
                <a:solidFill>
                  <a:srgbClr val="00355B"/>
                </a:solidFill>
              </a:rPr>
              <a:t>www.astm.org</a:t>
            </a: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000" y="326416"/>
            <a:ext cx="1170000" cy="919010"/>
          </a:xfrm>
          <a:prstGeom prst="rect">
            <a:avLst/>
          </a:prstGeom>
          <a:effectLst>
            <a:outerShdw blurRad="1270000" dir="2700000" algn="tl" rotWithShape="0">
              <a:srgbClr val="000000">
                <a:alpha val="40000"/>
              </a:srgbClr>
            </a:outerShdw>
          </a:effectLst>
        </p:spPr>
      </p:pic>
      <p:pic>
        <p:nvPicPr>
          <p:cNvPr id="17" name="Picture 16" descr="ASTM_Logo_Name_Strapline_Blue_RGB.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554800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26C7CAC-BEB6-4BE4-8015-E92E0186FF52}"/>
              </a:ext>
            </a:extLst>
          </p:cNvPr>
          <p:cNvSpPr>
            <a:spLocks noGrp="1"/>
          </p:cNvSpPr>
          <p:nvPr>
            <p:ph sz="quarter" idx="15"/>
          </p:nvPr>
        </p:nvSpPr>
        <p:spPr>
          <a:xfrm>
            <a:off x="363538" y="2329314"/>
            <a:ext cx="7031959" cy="3895534"/>
          </a:xfrm>
        </p:spPr>
        <p:txBody>
          <a:bodyPr/>
          <a:lstStyle/>
          <a:p>
            <a:r>
              <a:rPr lang="en-US" dirty="0"/>
              <a:t>Unnecessary duplication unnecessary and confusing</a:t>
            </a:r>
          </a:p>
          <a:p>
            <a:r>
              <a:rPr lang="en-US" dirty="0"/>
              <a:t>Old days of “branding mentality” are changing</a:t>
            </a:r>
          </a:p>
          <a:p>
            <a:r>
              <a:rPr lang="en-US" dirty="0"/>
              <a:t>ASTM approach includes partnerships, adoptions w/ attribution, and normative referencing</a:t>
            </a:r>
          </a:p>
          <a:p>
            <a:r>
              <a:rPr lang="en-US" dirty="0"/>
              <a:t>Existing partnership with </a:t>
            </a:r>
            <a:r>
              <a:rPr lang="en-US" dirty="0" err="1"/>
              <a:t>Rosstandart</a:t>
            </a:r>
            <a:r>
              <a:rPr lang="en-US" dirty="0"/>
              <a:t> addresses these</a:t>
            </a:r>
          </a:p>
          <a:p>
            <a:r>
              <a:rPr lang="en-US" dirty="0"/>
              <a:t>New partnerships with ISO, IEC, and CEN</a:t>
            </a:r>
          </a:p>
          <a:p>
            <a:r>
              <a:rPr lang="en-US" dirty="0"/>
              <a:t>Revisions do represent a challenge</a:t>
            </a:r>
          </a:p>
          <a:p>
            <a:endParaRPr lang="en-US" dirty="0"/>
          </a:p>
          <a:p>
            <a:pPr marL="0" lvl="0" indent="0">
              <a:buNone/>
            </a:pPr>
            <a:r>
              <a:rPr lang="en-US" b="1" i="1" dirty="0"/>
              <a:t>Companies which want to push/reference ASTM translations into Russian GOST system….what is the new process?</a:t>
            </a:r>
          </a:p>
          <a:p>
            <a:pPr marL="0" indent="0">
              <a:buNone/>
            </a:pPr>
            <a:endParaRPr lang="en-US" dirty="0"/>
          </a:p>
        </p:txBody>
      </p:sp>
      <p:sp>
        <p:nvSpPr>
          <p:cNvPr id="5" name="Slide Number Placeholder 4">
            <a:extLst>
              <a:ext uri="{FF2B5EF4-FFF2-40B4-BE49-F238E27FC236}">
                <a16:creationId xmlns:a16="http://schemas.microsoft.com/office/drawing/2014/main" xmlns="" id="{F49E58B0-D334-4BCF-9E87-3188FAC57274}"/>
              </a:ext>
            </a:extLst>
          </p:cNvPr>
          <p:cNvSpPr>
            <a:spLocks noGrp="1"/>
          </p:cNvSpPr>
          <p:nvPr>
            <p:ph type="sldNum" sz="quarter" idx="12"/>
          </p:nvPr>
        </p:nvSpPr>
        <p:spPr/>
        <p:txBody>
          <a:bodyPr/>
          <a:lstStyle/>
          <a:p>
            <a:fld id="{AD3FAF27-8B82-4449-B01B-BEC948125F21}" type="slidenum">
              <a:rPr lang="en-GB" smtClean="0">
                <a:solidFill>
                  <a:srgbClr val="6A6A6A"/>
                </a:solidFill>
              </a:rPr>
              <a:pPr/>
              <a:t>10</a:t>
            </a:fld>
            <a:endParaRPr lang="en-GB">
              <a:solidFill>
                <a:srgbClr val="6A6A6A"/>
              </a:solidFill>
            </a:endParaRPr>
          </a:p>
        </p:txBody>
      </p:sp>
      <p:sp>
        <p:nvSpPr>
          <p:cNvPr id="6" name="Title 5">
            <a:extLst>
              <a:ext uri="{FF2B5EF4-FFF2-40B4-BE49-F238E27FC236}">
                <a16:creationId xmlns:a16="http://schemas.microsoft.com/office/drawing/2014/main" xmlns="" id="{B5BF376A-7A12-48A3-BBEF-82164204E5E7}"/>
              </a:ext>
            </a:extLst>
          </p:cNvPr>
          <p:cNvSpPr>
            <a:spLocks noGrp="1"/>
          </p:cNvSpPr>
          <p:nvPr>
            <p:ph type="title"/>
          </p:nvPr>
        </p:nvSpPr>
        <p:spPr/>
        <p:txBody>
          <a:bodyPr/>
          <a:lstStyle/>
          <a:p>
            <a:r>
              <a:rPr lang="en-US" b="1" dirty="0">
                <a:solidFill>
                  <a:srgbClr val="00355B"/>
                </a:solidFill>
              </a:rPr>
              <a:t>Challenges to Standardization Today </a:t>
            </a:r>
            <a:endParaRPr lang="en-US" dirty="0"/>
          </a:p>
        </p:txBody>
      </p:sp>
      <p:sp>
        <p:nvSpPr>
          <p:cNvPr id="7" name="Text Placeholder 6">
            <a:extLst>
              <a:ext uri="{FF2B5EF4-FFF2-40B4-BE49-F238E27FC236}">
                <a16:creationId xmlns:a16="http://schemas.microsoft.com/office/drawing/2014/main" xmlns="" id="{0EEA8BA4-476A-471A-985D-E535AED5D991}"/>
              </a:ext>
            </a:extLst>
          </p:cNvPr>
          <p:cNvSpPr>
            <a:spLocks noGrp="1"/>
          </p:cNvSpPr>
          <p:nvPr>
            <p:ph type="body" sz="quarter" idx="14"/>
          </p:nvPr>
        </p:nvSpPr>
        <p:spPr>
          <a:xfrm>
            <a:off x="346014" y="1498600"/>
            <a:ext cx="7306070" cy="417514"/>
          </a:xfrm>
        </p:spPr>
        <p:txBody>
          <a:bodyPr>
            <a:normAutofit fontScale="85000" lnSpcReduction="10000"/>
          </a:bodyPr>
          <a:lstStyle/>
          <a:p>
            <a:r>
              <a:rPr lang="en-US" sz="2400" b="1" dirty="0">
                <a:latin typeface="Arial" panose="020B0604020202020204" pitchFamily="34" charset="0"/>
                <a:ea typeface="Calibri" panose="020F0502020204030204" pitchFamily="34" charset="0"/>
                <a:cs typeface="Arial" panose="020B0604020202020204" pitchFamily="34" charset="0"/>
              </a:rPr>
              <a:t>7.   Issues of Duplication, Harmonization, and Adoption</a:t>
            </a:r>
          </a:p>
          <a:p>
            <a:endParaRPr lang="en-US" dirty="0"/>
          </a:p>
        </p:txBody>
      </p:sp>
    </p:spTree>
    <p:extLst>
      <p:ext uri="{BB962C8B-B14F-4D97-AF65-F5344CB8AC3E}">
        <p14:creationId xmlns:p14="http://schemas.microsoft.com/office/powerpoint/2010/main" val="1217139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E398756-2DB2-45E0-9318-59FD6E331E5E}"/>
              </a:ext>
            </a:extLst>
          </p:cNvPr>
          <p:cNvSpPr>
            <a:spLocks noGrp="1"/>
          </p:cNvSpPr>
          <p:nvPr>
            <p:ph sz="quarter" idx="15"/>
          </p:nvPr>
        </p:nvSpPr>
        <p:spPr>
          <a:xfrm>
            <a:off x="363538" y="2119524"/>
            <a:ext cx="7031959" cy="4105324"/>
          </a:xfrm>
        </p:spPr>
        <p:txBody>
          <a:bodyPr/>
          <a:lstStyle/>
          <a:p>
            <a:r>
              <a:rPr lang="en-US" dirty="0"/>
              <a:t>ASTM is much stronger today because of MOU partnerships</a:t>
            </a:r>
          </a:p>
          <a:p>
            <a:r>
              <a:rPr lang="en-US" dirty="0"/>
              <a:t>Communication enhances understanding, enhances collaboration and often leads to new innovation</a:t>
            </a:r>
          </a:p>
          <a:p>
            <a:r>
              <a:rPr lang="en-US" dirty="0" err="1"/>
              <a:t>Rosstandart</a:t>
            </a:r>
            <a:r>
              <a:rPr lang="en-US" dirty="0"/>
              <a:t> and Russian Customers are important to ASTM and our future</a:t>
            </a:r>
          </a:p>
        </p:txBody>
      </p:sp>
      <p:sp>
        <p:nvSpPr>
          <p:cNvPr id="5" name="Slide Number Placeholder 4">
            <a:extLst>
              <a:ext uri="{FF2B5EF4-FFF2-40B4-BE49-F238E27FC236}">
                <a16:creationId xmlns:a16="http://schemas.microsoft.com/office/drawing/2014/main" xmlns="" id="{A05DF569-ACBB-433B-90C5-272F7DF308B9}"/>
              </a:ext>
            </a:extLst>
          </p:cNvPr>
          <p:cNvSpPr>
            <a:spLocks noGrp="1"/>
          </p:cNvSpPr>
          <p:nvPr>
            <p:ph type="sldNum" sz="quarter" idx="12"/>
          </p:nvPr>
        </p:nvSpPr>
        <p:spPr/>
        <p:txBody>
          <a:bodyPr/>
          <a:lstStyle/>
          <a:p>
            <a:fld id="{AD3FAF27-8B82-4449-B01B-BEC948125F21}" type="slidenum">
              <a:rPr lang="en-GB" smtClean="0">
                <a:solidFill>
                  <a:srgbClr val="6A6A6A"/>
                </a:solidFill>
              </a:rPr>
              <a:pPr/>
              <a:t>11</a:t>
            </a:fld>
            <a:endParaRPr lang="en-GB">
              <a:solidFill>
                <a:srgbClr val="6A6A6A"/>
              </a:solidFill>
            </a:endParaRPr>
          </a:p>
        </p:txBody>
      </p:sp>
      <p:sp>
        <p:nvSpPr>
          <p:cNvPr id="6" name="Title 5">
            <a:extLst>
              <a:ext uri="{FF2B5EF4-FFF2-40B4-BE49-F238E27FC236}">
                <a16:creationId xmlns:a16="http://schemas.microsoft.com/office/drawing/2014/main" xmlns="" id="{67AD9268-E3C7-4731-9BFD-EEE21DDD3789}"/>
              </a:ext>
            </a:extLst>
          </p:cNvPr>
          <p:cNvSpPr>
            <a:spLocks noGrp="1"/>
          </p:cNvSpPr>
          <p:nvPr>
            <p:ph type="title"/>
          </p:nvPr>
        </p:nvSpPr>
        <p:spPr/>
        <p:txBody>
          <a:bodyPr/>
          <a:lstStyle/>
          <a:p>
            <a:r>
              <a:rPr lang="en-US" b="1" dirty="0">
                <a:solidFill>
                  <a:srgbClr val="00355B"/>
                </a:solidFill>
              </a:rPr>
              <a:t>Challenges to Standardization Today </a:t>
            </a:r>
            <a:endParaRPr lang="en-US" dirty="0"/>
          </a:p>
        </p:txBody>
      </p:sp>
      <p:sp>
        <p:nvSpPr>
          <p:cNvPr id="7" name="Text Placeholder 6">
            <a:extLst>
              <a:ext uri="{FF2B5EF4-FFF2-40B4-BE49-F238E27FC236}">
                <a16:creationId xmlns:a16="http://schemas.microsoft.com/office/drawing/2014/main" xmlns="" id="{146B63EB-A35C-4C51-A832-4D7B941830FC}"/>
              </a:ext>
            </a:extLst>
          </p:cNvPr>
          <p:cNvSpPr>
            <a:spLocks noGrp="1"/>
          </p:cNvSpPr>
          <p:nvPr>
            <p:ph type="body" sz="quarter" idx="14"/>
          </p:nvPr>
        </p:nvSpPr>
        <p:spPr>
          <a:xfrm>
            <a:off x="346015" y="1498600"/>
            <a:ext cx="6641926" cy="301324"/>
          </a:xfrm>
        </p:spPr>
        <p:txBody>
          <a:bodyPr>
            <a:normAutofit lnSpcReduction="10000"/>
          </a:bodyPr>
          <a:lstStyle/>
          <a:p>
            <a:r>
              <a:rPr lang="en-US" b="1" dirty="0"/>
              <a:t>8.  Importance of Partnerships and Communication</a:t>
            </a:r>
          </a:p>
          <a:p>
            <a:endParaRPr lang="en-US" dirty="0"/>
          </a:p>
        </p:txBody>
      </p:sp>
    </p:spTree>
    <p:extLst>
      <p:ext uri="{BB962C8B-B14F-4D97-AF65-F5344CB8AC3E}">
        <p14:creationId xmlns:p14="http://schemas.microsoft.com/office/powerpoint/2010/main" val="313529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C843D52-5BEF-4B55-8E20-12CF87E82EA3}"/>
              </a:ext>
            </a:extLst>
          </p:cNvPr>
          <p:cNvSpPr>
            <a:spLocks noGrp="1"/>
          </p:cNvSpPr>
          <p:nvPr>
            <p:ph sz="quarter" idx="15"/>
          </p:nvPr>
        </p:nvSpPr>
        <p:spPr/>
        <p:txBody>
          <a:bodyPr/>
          <a:lstStyle/>
          <a:p>
            <a:pPr marL="0">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a:spcAft>
                <a:spcPts val="0"/>
              </a:spcAft>
            </a:pPr>
            <a:r>
              <a:rPr lang="en-US" dirty="0">
                <a:latin typeface="Arial" panose="020B0604020202020204" pitchFamily="34" charset="0"/>
                <a:cs typeface="Arial" panose="020B0604020202020204" pitchFamily="34" charset="0"/>
              </a:rPr>
              <a:t>Standardization Developers must remain </a:t>
            </a:r>
            <a:r>
              <a:rPr lang="en-US" b="1" dirty="0">
                <a:latin typeface="Arial" panose="020B0604020202020204" pitchFamily="34" charset="0"/>
                <a:cs typeface="Arial" panose="020B0604020202020204" pitchFamily="34" charset="0"/>
              </a:rPr>
              <a:t>RELEVANT</a:t>
            </a:r>
            <a:r>
              <a:rPr lang="en-US" dirty="0">
                <a:latin typeface="Arial" panose="020B0604020202020204" pitchFamily="34" charset="0"/>
                <a:cs typeface="Arial" panose="020B0604020202020204" pitchFamily="34" charset="0"/>
              </a:rPr>
              <a:t> in changing </a:t>
            </a:r>
          </a:p>
          <a:p>
            <a:pPr marL="0" indent="0">
              <a:spcAft>
                <a:spcPts val="0"/>
              </a:spcAft>
              <a:buNone/>
            </a:pPr>
            <a:r>
              <a:rPr lang="en-US" dirty="0">
                <a:latin typeface="Arial" panose="020B0604020202020204" pitchFamily="34" charset="0"/>
                <a:cs typeface="Arial" panose="020B0604020202020204" pitchFamily="34" charset="0"/>
              </a:rPr>
              <a:t>   times</a:t>
            </a:r>
          </a:p>
          <a:p>
            <a:pPr marL="0" indent="0">
              <a:spcAft>
                <a:spcPts val="0"/>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a:spcAft>
                <a:spcPts val="0"/>
              </a:spcAft>
              <a:buFontTx/>
              <a:buChar char="-"/>
            </a:pPr>
            <a:r>
              <a:rPr lang="en-US" dirty="0">
                <a:latin typeface="Arial" panose="020B0604020202020204" pitchFamily="34" charset="0"/>
                <a:ea typeface="Calibri" panose="020F0502020204030204" pitchFamily="34" charset="0"/>
                <a:cs typeface="Arial" panose="020B0604020202020204" pitchFamily="34" charset="0"/>
              </a:rPr>
              <a:t>Addressing New Needs and New Areas of Standards</a:t>
            </a:r>
          </a:p>
          <a:p>
            <a:pPr marL="0" indent="0">
              <a:spcAft>
                <a:spcPts val="0"/>
              </a:spcAft>
              <a:buNone/>
            </a:pPr>
            <a:endParaRPr lang="en-US" dirty="0">
              <a:latin typeface="Arial" panose="020B0604020202020204" pitchFamily="34" charset="0"/>
              <a:ea typeface="Calibri" panose="020F0502020204030204" pitchFamily="34" charset="0"/>
              <a:cs typeface="Arial" panose="020B0604020202020204" pitchFamily="34" charset="0"/>
            </a:endParaRPr>
          </a:p>
          <a:p>
            <a:pPr marL="0">
              <a:spcAft>
                <a:spcPts val="0"/>
              </a:spcAft>
            </a:pPr>
            <a:r>
              <a:rPr lang="en-US" dirty="0">
                <a:latin typeface="Arial" panose="020B0604020202020204" pitchFamily="34" charset="0"/>
                <a:ea typeface="Calibri" panose="020F0502020204030204" pitchFamily="34" charset="0"/>
                <a:cs typeface="Arial" panose="020B0604020202020204" pitchFamily="34" charset="0"/>
              </a:rPr>
              <a:t>Increasing Value to Customers</a:t>
            </a:r>
          </a:p>
          <a:p>
            <a:pPr marL="0">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a:spcAft>
                <a:spcPts val="0"/>
              </a:spcAft>
            </a:pPr>
            <a:r>
              <a:rPr lang="en-US" dirty="0">
                <a:latin typeface="Arial" panose="020B0604020202020204" pitchFamily="34" charset="0"/>
                <a:ea typeface="Calibri" panose="020F0502020204030204" pitchFamily="34" charset="0"/>
                <a:cs typeface="Arial" panose="020B0604020202020204" pitchFamily="34" charset="0"/>
              </a:rPr>
              <a:t>Importance to Move At Speed of Today’s Technology</a:t>
            </a:r>
          </a:p>
          <a:p>
            <a:endParaRPr lang="en-US" dirty="0"/>
          </a:p>
        </p:txBody>
      </p:sp>
      <p:sp>
        <p:nvSpPr>
          <p:cNvPr id="5" name="Slide Number Placeholder 4">
            <a:extLst>
              <a:ext uri="{FF2B5EF4-FFF2-40B4-BE49-F238E27FC236}">
                <a16:creationId xmlns:a16="http://schemas.microsoft.com/office/drawing/2014/main" xmlns="" id="{971A7541-BC03-4AD8-85DA-63B5F3DB5334}"/>
              </a:ext>
            </a:extLst>
          </p:cNvPr>
          <p:cNvSpPr>
            <a:spLocks noGrp="1"/>
          </p:cNvSpPr>
          <p:nvPr>
            <p:ph type="sldNum" sz="quarter" idx="12"/>
          </p:nvPr>
        </p:nvSpPr>
        <p:spPr/>
        <p:txBody>
          <a:bodyPr/>
          <a:lstStyle/>
          <a:p>
            <a:fld id="{AD3FAF27-8B82-4449-B01B-BEC948125F21}" type="slidenum">
              <a:rPr lang="en-GB" smtClean="0">
                <a:solidFill>
                  <a:srgbClr val="6A6A6A"/>
                </a:solidFill>
              </a:rPr>
              <a:pPr/>
              <a:t>12</a:t>
            </a:fld>
            <a:endParaRPr lang="en-GB">
              <a:solidFill>
                <a:srgbClr val="6A6A6A"/>
              </a:solidFill>
            </a:endParaRPr>
          </a:p>
        </p:txBody>
      </p:sp>
      <p:sp>
        <p:nvSpPr>
          <p:cNvPr id="6" name="Title 5">
            <a:extLst>
              <a:ext uri="{FF2B5EF4-FFF2-40B4-BE49-F238E27FC236}">
                <a16:creationId xmlns:a16="http://schemas.microsoft.com/office/drawing/2014/main" xmlns="" id="{118AC13A-4770-452B-9CA3-FAB1BA5AE1FA}"/>
              </a:ext>
            </a:extLst>
          </p:cNvPr>
          <p:cNvSpPr>
            <a:spLocks noGrp="1"/>
          </p:cNvSpPr>
          <p:nvPr>
            <p:ph type="title"/>
          </p:nvPr>
        </p:nvSpPr>
        <p:spPr/>
        <p:txBody>
          <a:bodyPr/>
          <a:lstStyle/>
          <a:p>
            <a:r>
              <a:rPr lang="en-US" b="1" dirty="0">
                <a:solidFill>
                  <a:srgbClr val="00355B"/>
                </a:solidFill>
              </a:rPr>
              <a:t>Challenges to Standardization Today </a:t>
            </a:r>
            <a:endParaRPr lang="en-US" dirty="0"/>
          </a:p>
        </p:txBody>
      </p:sp>
      <p:sp>
        <p:nvSpPr>
          <p:cNvPr id="7" name="Text Placeholder 6">
            <a:extLst>
              <a:ext uri="{FF2B5EF4-FFF2-40B4-BE49-F238E27FC236}">
                <a16:creationId xmlns:a16="http://schemas.microsoft.com/office/drawing/2014/main" xmlns="" id="{09B2010C-880F-4BBE-A43F-56DBF0125B3A}"/>
              </a:ext>
            </a:extLst>
          </p:cNvPr>
          <p:cNvSpPr>
            <a:spLocks noGrp="1"/>
          </p:cNvSpPr>
          <p:nvPr>
            <p:ph type="body" sz="quarter" idx="14"/>
          </p:nvPr>
        </p:nvSpPr>
        <p:spPr>
          <a:xfrm>
            <a:off x="346014" y="1498600"/>
            <a:ext cx="8005985" cy="417514"/>
          </a:xfrm>
        </p:spPr>
        <p:txBody>
          <a:bodyPr>
            <a:normAutofit/>
          </a:bodyPr>
          <a:lstStyle/>
          <a:p>
            <a:r>
              <a:rPr lang="en-US" b="1" dirty="0"/>
              <a:t>9.  Remaining Relevant</a:t>
            </a:r>
          </a:p>
        </p:txBody>
      </p:sp>
    </p:spTree>
    <p:extLst>
      <p:ext uri="{BB962C8B-B14F-4D97-AF65-F5344CB8AC3E}">
        <p14:creationId xmlns:p14="http://schemas.microsoft.com/office/powerpoint/2010/main" val="3576308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AC3BA9B-0874-40A6-BD56-1C291CDCCCD4}"/>
              </a:ext>
            </a:extLst>
          </p:cNvPr>
          <p:cNvSpPr>
            <a:spLocks noGrp="1"/>
          </p:cNvSpPr>
          <p:nvPr>
            <p:ph sz="quarter" idx="15"/>
          </p:nvPr>
        </p:nvSpPr>
        <p:spPr>
          <a:xfrm>
            <a:off x="363538" y="2128600"/>
            <a:ext cx="7031959" cy="4096248"/>
          </a:xfrm>
        </p:spPr>
        <p:txBody>
          <a:bodyPr/>
          <a:lstStyle/>
          <a:p>
            <a:r>
              <a:rPr lang="en-US" dirty="0"/>
              <a:t>Privacy Issues</a:t>
            </a:r>
          </a:p>
          <a:p>
            <a:r>
              <a:rPr lang="en-US" dirty="0"/>
              <a:t>Closed Standards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xmlns="" id="{10FBE65A-84E6-419B-8301-099040CFE0DD}"/>
              </a:ext>
            </a:extLst>
          </p:cNvPr>
          <p:cNvSpPr>
            <a:spLocks noGrp="1"/>
          </p:cNvSpPr>
          <p:nvPr>
            <p:ph type="sldNum" sz="quarter" idx="12"/>
          </p:nvPr>
        </p:nvSpPr>
        <p:spPr/>
        <p:txBody>
          <a:bodyPr/>
          <a:lstStyle/>
          <a:p>
            <a:fld id="{AD3FAF27-8B82-4449-B01B-BEC948125F21}" type="slidenum">
              <a:rPr lang="en-GB" smtClean="0">
                <a:solidFill>
                  <a:srgbClr val="6A6A6A"/>
                </a:solidFill>
              </a:rPr>
              <a:pPr/>
              <a:t>13</a:t>
            </a:fld>
            <a:endParaRPr lang="en-GB">
              <a:solidFill>
                <a:srgbClr val="6A6A6A"/>
              </a:solidFill>
            </a:endParaRPr>
          </a:p>
        </p:txBody>
      </p:sp>
      <p:sp>
        <p:nvSpPr>
          <p:cNvPr id="6" name="Title 5">
            <a:extLst>
              <a:ext uri="{FF2B5EF4-FFF2-40B4-BE49-F238E27FC236}">
                <a16:creationId xmlns:a16="http://schemas.microsoft.com/office/drawing/2014/main" xmlns="" id="{10ED0CCF-3169-45DE-9B0A-0D6C5400A5FD}"/>
              </a:ext>
            </a:extLst>
          </p:cNvPr>
          <p:cNvSpPr>
            <a:spLocks noGrp="1"/>
          </p:cNvSpPr>
          <p:nvPr>
            <p:ph type="title"/>
          </p:nvPr>
        </p:nvSpPr>
        <p:spPr/>
        <p:txBody>
          <a:bodyPr/>
          <a:lstStyle/>
          <a:p>
            <a:r>
              <a:rPr lang="en-US" b="1" dirty="0">
                <a:solidFill>
                  <a:srgbClr val="00355B"/>
                </a:solidFill>
              </a:rPr>
              <a:t>Challenges to Standardization Today </a:t>
            </a:r>
            <a:endParaRPr lang="en-US" dirty="0"/>
          </a:p>
        </p:txBody>
      </p:sp>
      <p:sp>
        <p:nvSpPr>
          <p:cNvPr id="7" name="Text Placeholder 6">
            <a:extLst>
              <a:ext uri="{FF2B5EF4-FFF2-40B4-BE49-F238E27FC236}">
                <a16:creationId xmlns:a16="http://schemas.microsoft.com/office/drawing/2014/main" xmlns="" id="{34974D39-3060-4CBC-956B-30ACA8611098}"/>
              </a:ext>
            </a:extLst>
          </p:cNvPr>
          <p:cNvSpPr>
            <a:spLocks noGrp="1"/>
          </p:cNvSpPr>
          <p:nvPr>
            <p:ph type="body" sz="quarter" idx="14"/>
          </p:nvPr>
        </p:nvSpPr>
        <p:spPr/>
        <p:txBody>
          <a:bodyPr/>
          <a:lstStyle/>
          <a:p>
            <a:r>
              <a:rPr lang="en-US" b="1" dirty="0"/>
              <a:t>10.  Other Miscellaneous Issues</a:t>
            </a:r>
          </a:p>
        </p:txBody>
      </p:sp>
    </p:spTree>
    <p:extLst>
      <p:ext uri="{BB962C8B-B14F-4D97-AF65-F5344CB8AC3E}">
        <p14:creationId xmlns:p14="http://schemas.microsoft.com/office/powerpoint/2010/main" val="101982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7DAEF295-3F38-4C8C-946D-FB50FE299928}"/>
              </a:ext>
            </a:extLst>
          </p:cNvPr>
          <p:cNvSpPr>
            <a:spLocks noGrp="1"/>
          </p:cNvSpPr>
          <p:nvPr>
            <p:ph type="title"/>
          </p:nvPr>
        </p:nvSpPr>
        <p:spPr/>
        <p:txBody>
          <a:bodyPr/>
          <a:lstStyle/>
          <a:p>
            <a:r>
              <a:rPr lang="en-US" dirty="0">
                <a:latin typeface="+mn-lt"/>
                <a:cs typeface="Arial" panose="020B0604020202020204" pitchFamily="34" charset="0"/>
              </a:rPr>
              <a:t>Questions</a:t>
            </a:r>
            <a:r>
              <a:rPr lang="en-US" dirty="0">
                <a:latin typeface="Arial" panose="020B0604020202020204" pitchFamily="34" charset="0"/>
                <a:cs typeface="Arial" panose="020B0604020202020204" pitchFamily="34" charset="0"/>
              </a:rPr>
              <a:t> ??</a:t>
            </a:r>
          </a:p>
        </p:txBody>
      </p:sp>
      <p:sp>
        <p:nvSpPr>
          <p:cNvPr id="3" name="Date Placeholder 2">
            <a:extLst>
              <a:ext uri="{FF2B5EF4-FFF2-40B4-BE49-F238E27FC236}">
                <a16:creationId xmlns:a16="http://schemas.microsoft.com/office/drawing/2014/main" xmlns="" id="{4234D25F-0CC3-4EDF-8E27-C2C10F4F8934}"/>
              </a:ext>
            </a:extLst>
          </p:cNvPr>
          <p:cNvSpPr>
            <a:spLocks noGrp="1"/>
          </p:cNvSpPr>
          <p:nvPr>
            <p:ph type="dt" sz="half" idx="4294967295"/>
          </p:nvPr>
        </p:nvSpPr>
        <p:spPr>
          <a:xfrm>
            <a:off x="6308725" y="6538913"/>
            <a:ext cx="2835275" cy="123825"/>
          </a:xfrm>
        </p:spPr>
        <p:txBody>
          <a:bodyPr/>
          <a:lstStyle/>
          <a:p>
            <a:r>
              <a:rPr lang="en-US">
                <a:solidFill>
                  <a:srgbClr val="6A6A6A"/>
                </a:solidFill>
              </a:rPr>
              <a:t>June 2015</a:t>
            </a:r>
            <a:endParaRPr lang="en-GB">
              <a:solidFill>
                <a:srgbClr val="6A6A6A"/>
              </a:solidFill>
            </a:endParaRPr>
          </a:p>
        </p:txBody>
      </p:sp>
      <p:sp>
        <p:nvSpPr>
          <p:cNvPr id="4" name="Footer Placeholder 3">
            <a:extLst>
              <a:ext uri="{FF2B5EF4-FFF2-40B4-BE49-F238E27FC236}">
                <a16:creationId xmlns:a16="http://schemas.microsoft.com/office/drawing/2014/main" xmlns="" id="{5E2B1D10-6236-4241-BE5F-90E61AA72D09}"/>
              </a:ext>
            </a:extLst>
          </p:cNvPr>
          <p:cNvSpPr>
            <a:spLocks noGrp="1"/>
          </p:cNvSpPr>
          <p:nvPr>
            <p:ph type="ftr" sz="quarter" idx="4294967295"/>
          </p:nvPr>
        </p:nvSpPr>
        <p:spPr>
          <a:xfrm>
            <a:off x="0" y="6538913"/>
            <a:ext cx="3149600" cy="123825"/>
          </a:xfrm>
        </p:spPr>
        <p:txBody>
          <a:bodyPr/>
          <a:lstStyle/>
          <a:p>
            <a:r>
              <a:rPr lang="en-GB">
                <a:solidFill>
                  <a:srgbClr val="6A6A6A"/>
                </a:solidFill>
              </a:rPr>
              <a:t>7 Steps</a:t>
            </a:r>
            <a:endParaRPr lang="en-GB" dirty="0">
              <a:solidFill>
                <a:srgbClr val="6A6A6A"/>
              </a:solidFill>
            </a:endParaRPr>
          </a:p>
        </p:txBody>
      </p:sp>
      <p:sp>
        <p:nvSpPr>
          <p:cNvPr id="5" name="Slide Number Placeholder 4">
            <a:extLst>
              <a:ext uri="{FF2B5EF4-FFF2-40B4-BE49-F238E27FC236}">
                <a16:creationId xmlns:a16="http://schemas.microsoft.com/office/drawing/2014/main" xmlns="" id="{2E181579-1248-447D-A249-F7FA2709C76F}"/>
              </a:ext>
            </a:extLst>
          </p:cNvPr>
          <p:cNvSpPr>
            <a:spLocks noGrp="1"/>
          </p:cNvSpPr>
          <p:nvPr>
            <p:ph type="sldNum" sz="quarter" idx="4294967295"/>
          </p:nvPr>
        </p:nvSpPr>
        <p:spPr>
          <a:xfrm>
            <a:off x="8693150" y="6540500"/>
            <a:ext cx="450850" cy="122238"/>
          </a:xfrm>
        </p:spPr>
        <p:txBody>
          <a:bodyPr/>
          <a:lstStyle/>
          <a:p>
            <a:fld id="{AD3FAF27-8B82-4449-B01B-BEC948125F21}" type="slidenum">
              <a:rPr lang="en-GB" smtClean="0">
                <a:solidFill>
                  <a:srgbClr val="6A6A6A"/>
                </a:solidFill>
              </a:rPr>
              <a:pPr/>
              <a:t>14</a:t>
            </a:fld>
            <a:endParaRPr lang="en-GB">
              <a:solidFill>
                <a:srgbClr val="6A6A6A"/>
              </a:solidFill>
            </a:endParaRPr>
          </a:p>
        </p:txBody>
      </p:sp>
    </p:spTree>
    <p:extLst>
      <p:ext uri="{BB962C8B-B14F-4D97-AF65-F5344CB8AC3E}">
        <p14:creationId xmlns:p14="http://schemas.microsoft.com/office/powerpoint/2010/main" val="320008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2"/>
          <p:cNvSpPr txBox="1">
            <a:spLocks/>
          </p:cNvSpPr>
          <p:nvPr/>
        </p:nvSpPr>
        <p:spPr>
          <a:xfrm>
            <a:off x="1101825" y="2568875"/>
            <a:ext cx="7594600" cy="35861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ru-RU" sz="2800" dirty="0">
                <a:solidFill>
                  <a:schemeClr val="accent1"/>
                </a:solidFill>
              </a:rPr>
              <a:t>Спасибо!</a:t>
            </a:r>
            <a:endParaRPr lang="en-GB" sz="2800" dirty="0">
              <a:solidFill>
                <a:schemeClr val="accent1"/>
              </a:solidFill>
            </a:endParaRPr>
          </a:p>
          <a:p>
            <a:pPr marL="0" indent="0">
              <a:buNone/>
            </a:pPr>
            <a:r>
              <a:rPr lang="en-GB" sz="1400" dirty="0">
                <a:solidFill>
                  <a:srgbClr val="24303B"/>
                </a:solidFill>
              </a:rPr>
              <a:t>John Pace</a:t>
            </a:r>
          </a:p>
          <a:p>
            <a:pPr marL="0" indent="0">
              <a:buNone/>
            </a:pPr>
            <a:r>
              <a:rPr lang="en-GB" sz="1400" dirty="0">
                <a:solidFill>
                  <a:srgbClr val="24303B"/>
                </a:solidFill>
                <a:hlinkClick r:id="rId2"/>
              </a:rPr>
              <a:t>jpace@astm.org</a:t>
            </a:r>
            <a:endParaRPr lang="en-GB" sz="1400" dirty="0">
              <a:solidFill>
                <a:srgbClr val="24303B"/>
              </a:solidFill>
            </a:endParaRPr>
          </a:p>
          <a:p>
            <a:pPr marL="0" indent="0">
              <a:buNone/>
            </a:pPr>
            <a:r>
              <a:rPr lang="en-GB" sz="1400" dirty="0">
                <a:solidFill>
                  <a:srgbClr val="24303B"/>
                </a:solidFill>
              </a:rPr>
              <a:t>+1(610)832-9632</a:t>
            </a:r>
            <a:endParaRPr lang="en-GB" sz="1600" baseline="30000" dirty="0">
              <a:solidFill>
                <a:srgbClr val="00345B"/>
              </a:solidFill>
              <a:latin typeface="Arial"/>
              <a:cs typeface="Arial"/>
            </a:endParaRPr>
          </a:p>
        </p:txBody>
      </p:sp>
    </p:spTree>
    <p:extLst>
      <p:ext uri="{BB962C8B-B14F-4D97-AF65-F5344CB8AC3E}">
        <p14:creationId xmlns:p14="http://schemas.microsoft.com/office/powerpoint/2010/main" val="1606087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3FAF27-8B82-4449-B01B-BEC948125F21}" type="slidenum">
              <a:rPr lang="en-GB" smtClean="0"/>
              <a:t>2</a:t>
            </a:fld>
            <a:endParaRPr lang="en-GB"/>
          </a:p>
        </p:txBody>
      </p:sp>
      <p:sp>
        <p:nvSpPr>
          <p:cNvPr id="5" name="Title 4"/>
          <p:cNvSpPr>
            <a:spLocks noGrp="1"/>
          </p:cNvSpPr>
          <p:nvPr>
            <p:ph type="title"/>
          </p:nvPr>
        </p:nvSpPr>
        <p:spPr/>
        <p:txBody>
          <a:bodyPr/>
          <a:lstStyle/>
          <a:p>
            <a:r>
              <a:rPr lang="en-US" b="1" dirty="0"/>
              <a:t>Overview of ASTM</a:t>
            </a:r>
          </a:p>
        </p:txBody>
      </p:sp>
      <p:sp>
        <p:nvSpPr>
          <p:cNvPr id="6" name="Content Placeholder 5"/>
          <p:cNvSpPr>
            <a:spLocks noGrp="1"/>
          </p:cNvSpPr>
          <p:nvPr>
            <p:ph sz="quarter" idx="15"/>
          </p:nvPr>
        </p:nvSpPr>
        <p:spPr>
          <a:xfrm>
            <a:off x="345300" y="1493839"/>
            <a:ext cx="4451700" cy="4725162"/>
          </a:xfrm>
        </p:spPr>
        <p:txBody>
          <a:bodyPr>
            <a:normAutofit/>
          </a:bodyPr>
          <a:lstStyle/>
          <a:p>
            <a:r>
              <a:rPr lang="en-GB" sz="1600" dirty="0"/>
              <a:t>﻿Organized in 1898 - American Society for Testing &amp; Materials </a:t>
            </a:r>
          </a:p>
          <a:p>
            <a:pPr lvl="2"/>
            <a:r>
              <a:rPr lang="en-GB" sz="1600" dirty="0"/>
              <a:t>﻿One of the worlds largest standards developing organizations </a:t>
            </a:r>
          </a:p>
          <a:p>
            <a:pPr lvl="2"/>
            <a:r>
              <a:rPr lang="en-GB" sz="1600" dirty="0"/>
              <a:t>﻿﻿Publish standards, specifications, test methods, books, journals, conference papers &amp; manuals</a:t>
            </a:r>
          </a:p>
          <a:p>
            <a:pPr lvl="2"/>
            <a:r>
              <a:rPr lang="en-GB" sz="1600" dirty="0"/>
              <a:t>﻿Funded mainly through income from sales</a:t>
            </a:r>
          </a:p>
          <a:p>
            <a:pPr lvl="2"/>
            <a:r>
              <a:rPr lang="en-GB" sz="1600" dirty="0"/>
              <a:t>﻿Internationally recognized</a:t>
            </a:r>
          </a:p>
          <a:p>
            <a:pPr lvl="2"/>
            <a:r>
              <a:rPr lang="en-GB" sz="1600" dirty="0"/>
              <a:t>Partnerships with ISO, IEC, and CEN</a:t>
            </a:r>
          </a:p>
          <a:p>
            <a:pPr lvl="2"/>
            <a:r>
              <a:rPr lang="en-GB" sz="1600" dirty="0"/>
              <a:t>Partner with </a:t>
            </a:r>
            <a:r>
              <a:rPr lang="en-GB" sz="1600" dirty="0" err="1"/>
              <a:t>Rosstandart</a:t>
            </a:r>
            <a:endParaRPr lang="en-GB" sz="1600" dirty="0"/>
          </a:p>
          <a:p>
            <a:pPr lvl="2"/>
            <a:r>
              <a:rPr lang="en-GB" sz="1600" dirty="0"/>
              <a:t>Partner with over 150 NSBs and SDO</a:t>
            </a:r>
          </a:p>
          <a:p>
            <a:pPr lvl="2"/>
            <a:r>
              <a:rPr lang="en-GB" sz="1600" dirty="0"/>
              <a:t>﻿Not for profit</a:t>
            </a:r>
          </a:p>
          <a:p>
            <a:pPr lvl="2"/>
            <a:r>
              <a:rPr lang="en-GB" sz="1600" dirty="0"/>
              <a:t>﻿HQ – Philadelphia, USA</a:t>
            </a:r>
          </a:p>
          <a:p>
            <a:endParaRPr lang="en-US" sz="1600" dirty="0"/>
          </a:p>
          <a:p>
            <a:endParaRPr lang="en-US" sz="1600" dirty="0"/>
          </a:p>
        </p:txBody>
      </p:sp>
      <p:pic>
        <p:nvPicPr>
          <p:cNvPr id="8" name="Picture 7" descr="Screen Shot 2014-09-16 at 2.22.31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000" y="1567275"/>
            <a:ext cx="3212620" cy="4246725"/>
          </a:xfrm>
          <a:prstGeom prst="rect">
            <a:avLst/>
          </a:prstGeom>
          <a:ln>
            <a:solidFill>
              <a:schemeClr val="tx1">
                <a:lumMod val="50000"/>
              </a:schemeClr>
            </a:solidFill>
          </a:ln>
        </p:spPr>
      </p:pic>
    </p:spTree>
    <p:extLst>
      <p:ext uri="{BB962C8B-B14F-4D97-AF65-F5344CB8AC3E}">
        <p14:creationId xmlns:p14="http://schemas.microsoft.com/office/powerpoint/2010/main" val="2764728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xmlns="" id="{DC437941-AB19-4ED9-8BE4-BAC1356A0938}"/>
              </a:ext>
            </a:extLst>
          </p:cNvPr>
          <p:cNvSpPr>
            <a:spLocks noGrp="1"/>
          </p:cNvSpPr>
          <p:nvPr>
            <p:ph sz="quarter" idx="15"/>
          </p:nvPr>
        </p:nvSpPr>
        <p:spPr>
          <a:xfrm>
            <a:off x="363539" y="2115038"/>
            <a:ext cx="4208462" cy="4109809"/>
          </a:xfrm>
        </p:spPr>
        <p:txBody>
          <a:bodyPr/>
          <a:lstStyle/>
          <a:p>
            <a:pPr marL="0" lvl="0" indent="0">
              <a:buNone/>
            </a:pPr>
            <a:r>
              <a:rPr lang="en-US" dirty="0">
                <a:solidFill>
                  <a:srgbClr val="6A6A6A"/>
                </a:solidFill>
              </a:rPr>
              <a:t>Apply to:</a:t>
            </a:r>
          </a:p>
          <a:p>
            <a:pPr marL="0" lvl="0" indent="0">
              <a:buNone/>
            </a:pPr>
            <a:endParaRPr lang="en-US" sz="2400" dirty="0">
              <a:solidFill>
                <a:srgbClr val="6A6A6A"/>
              </a:solidFill>
            </a:endParaRPr>
          </a:p>
          <a:p>
            <a:pPr lvl="0"/>
            <a:r>
              <a:rPr lang="en-US" dirty="0">
                <a:solidFill>
                  <a:srgbClr val="6A6A6A"/>
                </a:solidFill>
              </a:rPr>
              <a:t>Individual User/Customer</a:t>
            </a:r>
          </a:p>
          <a:p>
            <a:pPr marL="0" lvl="0" indent="0">
              <a:buNone/>
            </a:pPr>
            <a:endParaRPr lang="en-US" dirty="0">
              <a:solidFill>
                <a:srgbClr val="6A6A6A"/>
              </a:solidFill>
            </a:endParaRPr>
          </a:p>
          <a:p>
            <a:pPr lvl="0"/>
            <a:r>
              <a:rPr lang="en-US" dirty="0">
                <a:solidFill>
                  <a:srgbClr val="6A6A6A"/>
                </a:solidFill>
              </a:rPr>
              <a:t>Corporate Level</a:t>
            </a:r>
          </a:p>
          <a:p>
            <a:pPr lvl="0"/>
            <a:endParaRPr lang="en-US" dirty="0">
              <a:solidFill>
                <a:srgbClr val="6A6A6A"/>
              </a:solidFill>
            </a:endParaRPr>
          </a:p>
          <a:p>
            <a:pPr lvl="0"/>
            <a:r>
              <a:rPr lang="en-US" dirty="0">
                <a:solidFill>
                  <a:srgbClr val="6A6A6A"/>
                </a:solidFill>
              </a:rPr>
              <a:t>Standards Development Organizations</a:t>
            </a:r>
          </a:p>
          <a:p>
            <a:endParaRPr lang="en-US" dirty="0"/>
          </a:p>
        </p:txBody>
      </p:sp>
      <p:sp>
        <p:nvSpPr>
          <p:cNvPr id="4" name="Slide Number Placeholder 3">
            <a:extLst>
              <a:ext uri="{FF2B5EF4-FFF2-40B4-BE49-F238E27FC236}">
                <a16:creationId xmlns:a16="http://schemas.microsoft.com/office/drawing/2014/main" xmlns="" id="{81DFC3B7-AFD1-460B-923F-223813CF0D08}"/>
              </a:ext>
            </a:extLst>
          </p:cNvPr>
          <p:cNvSpPr>
            <a:spLocks noGrp="1"/>
          </p:cNvSpPr>
          <p:nvPr>
            <p:ph type="sldNum" sz="quarter" idx="12"/>
          </p:nvPr>
        </p:nvSpPr>
        <p:spPr/>
        <p:txBody>
          <a:bodyPr/>
          <a:lstStyle/>
          <a:p>
            <a:fld id="{AD3FAF27-8B82-4449-B01B-BEC948125F21}" type="slidenum">
              <a:rPr lang="en-GB" smtClean="0">
                <a:solidFill>
                  <a:srgbClr val="6A6A6A"/>
                </a:solidFill>
              </a:rPr>
              <a:pPr/>
              <a:t>3</a:t>
            </a:fld>
            <a:endParaRPr lang="en-GB">
              <a:solidFill>
                <a:srgbClr val="6A6A6A"/>
              </a:solidFill>
            </a:endParaRPr>
          </a:p>
        </p:txBody>
      </p:sp>
      <p:sp>
        <p:nvSpPr>
          <p:cNvPr id="8" name="Title 7">
            <a:extLst>
              <a:ext uri="{FF2B5EF4-FFF2-40B4-BE49-F238E27FC236}">
                <a16:creationId xmlns:a16="http://schemas.microsoft.com/office/drawing/2014/main" xmlns="" id="{8C5EC961-134A-485C-946F-88D835A554D4}"/>
              </a:ext>
            </a:extLst>
          </p:cNvPr>
          <p:cNvSpPr>
            <a:spLocks noGrp="1"/>
          </p:cNvSpPr>
          <p:nvPr>
            <p:ph type="title"/>
          </p:nvPr>
        </p:nvSpPr>
        <p:spPr/>
        <p:txBody>
          <a:bodyPr/>
          <a:lstStyle/>
          <a:p>
            <a:r>
              <a:rPr lang="en-US" b="1" dirty="0">
                <a:solidFill>
                  <a:srgbClr val="00355B"/>
                </a:solidFill>
              </a:rPr>
              <a:t>Overview of Today’s Challenges</a:t>
            </a:r>
            <a:endParaRPr lang="en-US" dirty="0"/>
          </a:p>
        </p:txBody>
      </p:sp>
      <p:sp>
        <p:nvSpPr>
          <p:cNvPr id="9" name="Text Placeholder 8">
            <a:extLst>
              <a:ext uri="{FF2B5EF4-FFF2-40B4-BE49-F238E27FC236}">
                <a16:creationId xmlns:a16="http://schemas.microsoft.com/office/drawing/2014/main" xmlns="" id="{A5B9C4BF-4B22-4B3B-8081-F6507F740448}"/>
              </a:ext>
            </a:extLst>
          </p:cNvPr>
          <p:cNvSpPr>
            <a:spLocks noGrp="1"/>
          </p:cNvSpPr>
          <p:nvPr>
            <p:ph type="body" sz="quarter" idx="14"/>
          </p:nvPr>
        </p:nvSpPr>
        <p:spPr>
          <a:xfrm>
            <a:off x="346015" y="1498599"/>
            <a:ext cx="4765000" cy="493829"/>
          </a:xfrm>
        </p:spPr>
        <p:txBody>
          <a:bodyPr>
            <a:normAutofit fontScale="70000" lnSpcReduction="20000"/>
          </a:bodyPr>
          <a:lstStyle/>
          <a:p>
            <a:pPr lvl="0">
              <a:spcAft>
                <a:spcPts val="600"/>
              </a:spcAft>
            </a:pPr>
            <a:r>
              <a:rPr lang="en-US" sz="3200" b="1" dirty="0">
                <a:solidFill>
                  <a:schemeClr val="accent1">
                    <a:lumMod val="75000"/>
                    <a:lumOff val="25000"/>
                  </a:schemeClr>
                </a:solidFill>
                <a:latin typeface="Arial" panose="020B0604020202020204" pitchFamily="34" charset="0"/>
                <a:cs typeface="Arial" panose="020B0604020202020204" pitchFamily="34" charset="0"/>
              </a:rPr>
              <a:t>Challenges from the “Macro” View </a:t>
            </a:r>
          </a:p>
          <a:p>
            <a:endParaRPr lang="en-US" dirty="0"/>
          </a:p>
        </p:txBody>
      </p:sp>
      <p:pic>
        <p:nvPicPr>
          <p:cNvPr id="11" name="Picture 10">
            <a:extLst>
              <a:ext uri="{FF2B5EF4-FFF2-40B4-BE49-F238E27FC236}">
                <a16:creationId xmlns:a16="http://schemas.microsoft.com/office/drawing/2014/main" xmlns="" id="{251B32C5-7277-4CFE-BA03-24C9B1999475}"/>
              </a:ext>
            </a:extLst>
          </p:cNvPr>
          <p:cNvPicPr>
            <a:picLocks noChangeAspect="1"/>
          </p:cNvPicPr>
          <p:nvPr/>
        </p:nvPicPr>
        <p:blipFill>
          <a:blip r:embed="rId2"/>
          <a:stretch>
            <a:fillRect/>
          </a:stretch>
        </p:blipFill>
        <p:spPr>
          <a:xfrm>
            <a:off x="5340087" y="1722284"/>
            <a:ext cx="3237257" cy="4273666"/>
          </a:xfrm>
          <a:prstGeom prst="rect">
            <a:avLst/>
          </a:prstGeom>
        </p:spPr>
      </p:pic>
    </p:spTree>
    <p:extLst>
      <p:ext uri="{BB962C8B-B14F-4D97-AF65-F5344CB8AC3E}">
        <p14:creationId xmlns:p14="http://schemas.microsoft.com/office/powerpoint/2010/main" val="1496039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5D05EEF-3614-4F39-A4E7-684B93EA6569}"/>
              </a:ext>
            </a:extLst>
          </p:cNvPr>
          <p:cNvSpPr>
            <a:spLocks noGrp="1"/>
          </p:cNvSpPr>
          <p:nvPr>
            <p:ph sz="quarter" idx="15"/>
          </p:nvPr>
        </p:nvSpPr>
        <p:spPr/>
        <p:txBody>
          <a:bodyPr/>
          <a:lstStyle/>
          <a:p>
            <a:r>
              <a:rPr lang="en-US" dirty="0"/>
              <a:t>Standards considered “expensive” by many</a:t>
            </a:r>
          </a:p>
          <a:p>
            <a:r>
              <a:rPr lang="en-US" dirty="0"/>
              <a:t>Standards costly to develop</a:t>
            </a:r>
          </a:p>
          <a:p>
            <a:r>
              <a:rPr lang="en-US" dirty="0"/>
              <a:t>Value</a:t>
            </a:r>
          </a:p>
          <a:p>
            <a:pPr lvl="1"/>
            <a:r>
              <a:rPr lang="en-US" dirty="0"/>
              <a:t>Development – eliminates redundancy</a:t>
            </a:r>
          </a:p>
          <a:p>
            <a:pPr lvl="1"/>
            <a:r>
              <a:rPr lang="en-US" dirty="0"/>
              <a:t>Safety</a:t>
            </a:r>
          </a:p>
          <a:p>
            <a:pPr lvl="1"/>
            <a:r>
              <a:rPr lang="en-US" dirty="0"/>
              <a:t>Reliability</a:t>
            </a:r>
          </a:p>
          <a:p>
            <a:r>
              <a:rPr lang="en-US" dirty="0"/>
              <a:t>Overall Productivity Savings and Gains in Accessing/Using</a:t>
            </a:r>
          </a:p>
          <a:p>
            <a:endParaRPr lang="en-US" dirty="0"/>
          </a:p>
          <a:p>
            <a:pPr marL="0" indent="0">
              <a:buNone/>
            </a:pPr>
            <a:r>
              <a:rPr lang="en-US" sz="1600" b="1" i="1" dirty="0"/>
              <a:t>From an engineering perspective, in evaluating simply the identification, use, and convenience aspect of digital standardization, productivity savings have gone up more than 50x from the “old days” of using paper standards</a:t>
            </a:r>
          </a:p>
        </p:txBody>
      </p:sp>
      <p:sp>
        <p:nvSpPr>
          <p:cNvPr id="5" name="Slide Number Placeholder 4">
            <a:extLst>
              <a:ext uri="{FF2B5EF4-FFF2-40B4-BE49-F238E27FC236}">
                <a16:creationId xmlns:a16="http://schemas.microsoft.com/office/drawing/2014/main" xmlns="" id="{55012D21-D7D2-47B0-877A-7265CEF4F0EB}"/>
              </a:ext>
            </a:extLst>
          </p:cNvPr>
          <p:cNvSpPr>
            <a:spLocks noGrp="1"/>
          </p:cNvSpPr>
          <p:nvPr>
            <p:ph type="sldNum" sz="quarter" idx="12"/>
          </p:nvPr>
        </p:nvSpPr>
        <p:spPr/>
        <p:txBody>
          <a:bodyPr/>
          <a:lstStyle/>
          <a:p>
            <a:fld id="{AD3FAF27-8B82-4449-B01B-BEC948125F21}" type="slidenum">
              <a:rPr lang="en-GB" smtClean="0">
                <a:solidFill>
                  <a:srgbClr val="6A6A6A"/>
                </a:solidFill>
              </a:rPr>
              <a:pPr/>
              <a:t>4</a:t>
            </a:fld>
            <a:endParaRPr lang="en-GB">
              <a:solidFill>
                <a:srgbClr val="6A6A6A"/>
              </a:solidFill>
            </a:endParaRPr>
          </a:p>
        </p:txBody>
      </p:sp>
      <p:sp>
        <p:nvSpPr>
          <p:cNvPr id="6" name="Title 5">
            <a:extLst>
              <a:ext uri="{FF2B5EF4-FFF2-40B4-BE49-F238E27FC236}">
                <a16:creationId xmlns:a16="http://schemas.microsoft.com/office/drawing/2014/main" xmlns="" id="{DB7DEF02-1054-4DE7-8E53-E85EB7BA5BE9}"/>
              </a:ext>
            </a:extLst>
          </p:cNvPr>
          <p:cNvSpPr>
            <a:spLocks noGrp="1"/>
          </p:cNvSpPr>
          <p:nvPr>
            <p:ph type="title"/>
          </p:nvPr>
        </p:nvSpPr>
        <p:spPr/>
        <p:txBody>
          <a:bodyPr>
            <a:normAutofit/>
          </a:bodyPr>
          <a:lstStyle/>
          <a:p>
            <a:r>
              <a:rPr lang="en-US" b="1" dirty="0"/>
              <a:t>Challenges to Standardization Today </a:t>
            </a:r>
          </a:p>
        </p:txBody>
      </p:sp>
      <p:sp>
        <p:nvSpPr>
          <p:cNvPr id="7" name="Text Placeholder 6">
            <a:extLst>
              <a:ext uri="{FF2B5EF4-FFF2-40B4-BE49-F238E27FC236}">
                <a16:creationId xmlns:a16="http://schemas.microsoft.com/office/drawing/2014/main" xmlns="" id="{81596F6D-BCE0-42AC-AD7E-917E9FA1D774}"/>
              </a:ext>
            </a:extLst>
          </p:cNvPr>
          <p:cNvSpPr>
            <a:spLocks noGrp="1"/>
          </p:cNvSpPr>
          <p:nvPr>
            <p:ph type="body" sz="quarter" idx="14"/>
          </p:nvPr>
        </p:nvSpPr>
        <p:spPr>
          <a:xfrm>
            <a:off x="346014" y="1498600"/>
            <a:ext cx="6574549" cy="417514"/>
          </a:xfrm>
        </p:spPr>
        <p:txBody>
          <a:bodyPr>
            <a:normAutofit/>
          </a:bodyPr>
          <a:lstStyle/>
          <a:p>
            <a:r>
              <a:rPr lang="en-US" b="1" dirty="0"/>
              <a:t>1.  Defending the Value vs Cost/Price Debate</a:t>
            </a:r>
          </a:p>
        </p:txBody>
      </p:sp>
    </p:spTree>
    <p:extLst>
      <p:ext uri="{BB962C8B-B14F-4D97-AF65-F5344CB8AC3E}">
        <p14:creationId xmlns:p14="http://schemas.microsoft.com/office/powerpoint/2010/main" val="1063737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C9C3F36-CD30-4615-85C6-F12C699F390D}"/>
              </a:ext>
            </a:extLst>
          </p:cNvPr>
          <p:cNvSpPr>
            <a:spLocks noGrp="1"/>
          </p:cNvSpPr>
          <p:nvPr>
            <p:ph sz="quarter" idx="15"/>
          </p:nvPr>
        </p:nvSpPr>
        <p:spPr/>
        <p:txBody>
          <a:bodyPr/>
          <a:lstStyle/>
          <a:p>
            <a:endParaRPr lang="en-US" dirty="0"/>
          </a:p>
          <a:p>
            <a:r>
              <a:rPr lang="en-US" dirty="0"/>
              <a:t>Technology is expensive</a:t>
            </a:r>
          </a:p>
          <a:p>
            <a:r>
              <a:rPr lang="en-US" dirty="0"/>
              <a:t>Technology is constantly changing</a:t>
            </a:r>
          </a:p>
          <a:p>
            <a:r>
              <a:rPr lang="en-US" dirty="0"/>
              <a:t>Paper/books represent one time cost</a:t>
            </a:r>
          </a:p>
          <a:p>
            <a:r>
              <a:rPr lang="en-US" dirty="0"/>
              <a:t>Technology involves development, hardware, software, hosting, serving</a:t>
            </a:r>
          </a:p>
          <a:p>
            <a:pPr marL="0" indent="0">
              <a:buNone/>
            </a:pPr>
            <a:endParaRPr lang="en-US" dirty="0"/>
          </a:p>
          <a:p>
            <a:pPr marL="0" indent="0">
              <a:buNone/>
            </a:pPr>
            <a:r>
              <a:rPr lang="en-US" b="1" i="1" dirty="0"/>
              <a:t>.....and yet most standards developers have kept price increases relatively low and made standards a good value to users/companies</a:t>
            </a:r>
          </a:p>
        </p:txBody>
      </p:sp>
      <p:sp>
        <p:nvSpPr>
          <p:cNvPr id="5" name="Slide Number Placeholder 4">
            <a:extLst>
              <a:ext uri="{FF2B5EF4-FFF2-40B4-BE49-F238E27FC236}">
                <a16:creationId xmlns:a16="http://schemas.microsoft.com/office/drawing/2014/main" xmlns="" id="{06AEB6B3-53FC-4759-BE70-7D89AEDF467C}"/>
              </a:ext>
            </a:extLst>
          </p:cNvPr>
          <p:cNvSpPr>
            <a:spLocks noGrp="1"/>
          </p:cNvSpPr>
          <p:nvPr>
            <p:ph type="sldNum" sz="quarter" idx="12"/>
          </p:nvPr>
        </p:nvSpPr>
        <p:spPr/>
        <p:txBody>
          <a:bodyPr/>
          <a:lstStyle/>
          <a:p>
            <a:fld id="{AD3FAF27-8B82-4449-B01B-BEC948125F21}" type="slidenum">
              <a:rPr lang="en-GB" smtClean="0">
                <a:solidFill>
                  <a:srgbClr val="6A6A6A"/>
                </a:solidFill>
              </a:rPr>
              <a:pPr/>
              <a:t>5</a:t>
            </a:fld>
            <a:endParaRPr lang="en-GB">
              <a:solidFill>
                <a:srgbClr val="6A6A6A"/>
              </a:solidFill>
            </a:endParaRPr>
          </a:p>
        </p:txBody>
      </p:sp>
      <p:sp>
        <p:nvSpPr>
          <p:cNvPr id="6" name="Title 5">
            <a:extLst>
              <a:ext uri="{FF2B5EF4-FFF2-40B4-BE49-F238E27FC236}">
                <a16:creationId xmlns:a16="http://schemas.microsoft.com/office/drawing/2014/main" xmlns="" id="{D3B0755C-E127-45F5-AA5C-D90F563BDDFC}"/>
              </a:ext>
            </a:extLst>
          </p:cNvPr>
          <p:cNvSpPr>
            <a:spLocks noGrp="1"/>
          </p:cNvSpPr>
          <p:nvPr>
            <p:ph type="title"/>
          </p:nvPr>
        </p:nvSpPr>
        <p:spPr/>
        <p:txBody>
          <a:bodyPr/>
          <a:lstStyle/>
          <a:p>
            <a:r>
              <a:rPr lang="en-US" b="1" dirty="0"/>
              <a:t>Challenges to Standardization Today </a:t>
            </a:r>
            <a:endParaRPr lang="en-US" dirty="0"/>
          </a:p>
        </p:txBody>
      </p:sp>
      <p:sp>
        <p:nvSpPr>
          <p:cNvPr id="7" name="Text Placeholder 6">
            <a:extLst>
              <a:ext uri="{FF2B5EF4-FFF2-40B4-BE49-F238E27FC236}">
                <a16:creationId xmlns:a16="http://schemas.microsoft.com/office/drawing/2014/main" xmlns="" id="{BA8475EA-7953-49DD-B57F-132BE5AA825C}"/>
              </a:ext>
            </a:extLst>
          </p:cNvPr>
          <p:cNvSpPr>
            <a:spLocks noGrp="1"/>
          </p:cNvSpPr>
          <p:nvPr>
            <p:ph type="body" sz="quarter" idx="14"/>
          </p:nvPr>
        </p:nvSpPr>
        <p:spPr>
          <a:xfrm>
            <a:off x="346015" y="1498599"/>
            <a:ext cx="5207762" cy="320575"/>
          </a:xfrm>
        </p:spPr>
        <p:txBody>
          <a:bodyPr>
            <a:normAutofit fontScale="85000" lnSpcReduction="10000"/>
          </a:bodyPr>
          <a:lstStyle/>
          <a:p>
            <a:r>
              <a:rPr lang="en-US" sz="2600" b="1" dirty="0">
                <a:latin typeface="Arial" panose="020B0604020202020204" pitchFamily="34" charset="0"/>
                <a:ea typeface="Calibri" panose="020F0502020204030204" pitchFamily="34" charset="0"/>
                <a:cs typeface="Arial" panose="020B0604020202020204" pitchFamily="34" charset="0"/>
              </a:rPr>
              <a:t>2.   Publishing Costs and Technology</a:t>
            </a:r>
          </a:p>
          <a:p>
            <a:endParaRPr lang="en-US" dirty="0"/>
          </a:p>
        </p:txBody>
      </p:sp>
    </p:spTree>
    <p:extLst>
      <p:ext uri="{BB962C8B-B14F-4D97-AF65-F5344CB8AC3E}">
        <p14:creationId xmlns:p14="http://schemas.microsoft.com/office/powerpoint/2010/main" val="276807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ACFB644-3723-4C64-B0C6-9007974CF091}"/>
              </a:ext>
            </a:extLst>
          </p:cNvPr>
          <p:cNvSpPr>
            <a:spLocks noGrp="1"/>
          </p:cNvSpPr>
          <p:nvPr>
            <p:ph sz="quarter" idx="15"/>
          </p:nvPr>
        </p:nvSpPr>
        <p:spPr>
          <a:xfrm>
            <a:off x="363538" y="2128600"/>
            <a:ext cx="7031959" cy="4096248"/>
          </a:xfrm>
        </p:spPr>
        <p:txBody>
          <a:bodyPr/>
          <a:lstStyle/>
          <a:p>
            <a:pPr marL="342900" lvl="0" indent="-342900">
              <a:spcAft>
                <a:spcPts val="0"/>
              </a:spcAft>
              <a:buFont typeface="Symbol" panose="05050102010706020507" pitchFamily="18" charset="2"/>
              <a:buChar char=""/>
              <a:tabLst>
                <a:tab pos="457200" algn="l"/>
              </a:tabLst>
            </a:pPr>
            <a:r>
              <a:rPr lang="en-US" dirty="0">
                <a:solidFill>
                  <a:srgbClr val="6A6A6A"/>
                </a:solidFill>
                <a:latin typeface="Arial" panose="020B0604020202020204" pitchFamily="34" charset="0"/>
                <a:ea typeface="Calibri" panose="020F0502020204030204" pitchFamily="34" charset="0"/>
                <a:cs typeface="Arial" panose="020B0604020202020204" pitchFamily="34" charset="0"/>
              </a:rPr>
              <a:t>Technology and Innovation Continue to Change Our Business Much More</a:t>
            </a:r>
          </a:p>
          <a:p>
            <a:pPr marL="742950" lvl="1" indent="-285750">
              <a:spcAft>
                <a:spcPts val="0"/>
              </a:spcAft>
              <a:buClrTx/>
              <a:tabLst>
                <a:tab pos="914400" algn="l"/>
              </a:tabLst>
            </a:pPr>
            <a:r>
              <a:rPr lang="en-US" sz="1800" dirty="0">
                <a:solidFill>
                  <a:srgbClr val="6A6A6A"/>
                </a:solidFill>
                <a:latin typeface="Arial" panose="020B0604020202020204" pitchFamily="34" charset="0"/>
                <a:ea typeface="Calibri" panose="020F0502020204030204" pitchFamily="34" charset="0"/>
                <a:cs typeface="Arial" panose="020B0604020202020204" pitchFamily="34" charset="0"/>
              </a:rPr>
              <a:t>Technical Reports</a:t>
            </a:r>
          </a:p>
          <a:p>
            <a:pPr marL="742950" lvl="1" indent="-285750">
              <a:spcAft>
                <a:spcPts val="0"/>
              </a:spcAft>
              <a:buClrTx/>
              <a:tabLst>
                <a:tab pos="914400" algn="l"/>
              </a:tabLst>
            </a:pPr>
            <a:r>
              <a:rPr lang="en-US" sz="1800" dirty="0">
                <a:solidFill>
                  <a:srgbClr val="6A6A6A"/>
                </a:solidFill>
                <a:latin typeface="Arial" panose="020B0604020202020204" pitchFamily="34" charset="0"/>
                <a:ea typeface="Calibri" panose="020F0502020204030204" pitchFamily="34" charset="0"/>
                <a:cs typeface="Arial" panose="020B0604020202020204" pitchFamily="34" charset="0"/>
              </a:rPr>
              <a:t>New Derivative Offerings</a:t>
            </a:r>
          </a:p>
          <a:p>
            <a:pPr marL="742950" lvl="1" indent="-285750">
              <a:spcAft>
                <a:spcPts val="0"/>
              </a:spcAft>
              <a:buClrTx/>
              <a:tabLst>
                <a:tab pos="914400" algn="l"/>
              </a:tabLst>
            </a:pPr>
            <a:endParaRPr lang="en-US" sz="1800" dirty="0">
              <a:solidFill>
                <a:srgbClr val="6A6A6A"/>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457200" algn="l"/>
              </a:tabLst>
            </a:pPr>
            <a:r>
              <a:rPr lang="en-US" dirty="0">
                <a:solidFill>
                  <a:srgbClr val="6A6A6A"/>
                </a:solidFill>
                <a:latin typeface="Arial" panose="020B0604020202020204" pitchFamily="34" charset="0"/>
                <a:ea typeface="Calibri" panose="020F0502020204030204" pitchFamily="34" charset="0"/>
                <a:cs typeface="Arial" panose="020B0604020202020204" pitchFamily="34" charset="0"/>
              </a:rPr>
              <a:t>New Areas of Standardization</a:t>
            </a:r>
          </a:p>
          <a:p>
            <a:pPr marL="523875" lvl="1" indent="-342900">
              <a:spcAft>
                <a:spcPts val="0"/>
              </a:spcAft>
              <a:tabLst>
                <a:tab pos="457200" algn="l"/>
              </a:tabLst>
            </a:pPr>
            <a:r>
              <a:rPr lang="en-US" sz="1800" dirty="0">
                <a:solidFill>
                  <a:srgbClr val="6A6A6A"/>
                </a:solidFill>
                <a:latin typeface="Arial" panose="020B0604020202020204" pitchFamily="34" charset="0"/>
                <a:ea typeface="Calibri" panose="020F0502020204030204" pitchFamily="34" charset="0"/>
                <a:cs typeface="Arial" panose="020B0604020202020204" pitchFamily="34" charset="0"/>
              </a:rPr>
              <a:t>Additive Manufacturing</a:t>
            </a:r>
          </a:p>
          <a:p>
            <a:pPr marL="523875" lvl="1" indent="-342900">
              <a:spcAft>
                <a:spcPts val="0"/>
              </a:spcAft>
              <a:tabLst>
                <a:tab pos="457200" algn="l"/>
              </a:tabLst>
            </a:pPr>
            <a:r>
              <a:rPr lang="en-US" sz="1800" dirty="0">
                <a:solidFill>
                  <a:srgbClr val="6A6A6A"/>
                </a:solidFill>
                <a:latin typeface="Arial" panose="020B0604020202020204" pitchFamily="34" charset="0"/>
                <a:ea typeface="Calibri" panose="020F0502020204030204" pitchFamily="34" charset="0"/>
                <a:cs typeface="Arial" panose="020B0604020202020204" pitchFamily="34" charset="0"/>
              </a:rPr>
              <a:t>Robotics</a:t>
            </a:r>
          </a:p>
          <a:p>
            <a:pPr marL="523875" lvl="1" indent="-342900">
              <a:spcAft>
                <a:spcPts val="0"/>
              </a:spcAft>
              <a:tabLst>
                <a:tab pos="457200" algn="l"/>
              </a:tabLst>
            </a:pPr>
            <a:r>
              <a:rPr lang="en-US" sz="1800" dirty="0">
                <a:solidFill>
                  <a:srgbClr val="6A6A6A"/>
                </a:solidFill>
                <a:latin typeface="Arial" panose="020B0604020202020204" pitchFamily="34" charset="0"/>
                <a:ea typeface="Calibri" panose="020F0502020204030204" pitchFamily="34" charset="0"/>
                <a:cs typeface="Arial" panose="020B0604020202020204" pitchFamily="34" charset="0"/>
              </a:rPr>
              <a:t>Exoskeletons</a:t>
            </a:r>
          </a:p>
          <a:p>
            <a:pPr marL="523875" lvl="1" indent="-342900">
              <a:spcAft>
                <a:spcPts val="0"/>
              </a:spcAft>
              <a:tabLst>
                <a:tab pos="457200" algn="l"/>
              </a:tabLst>
            </a:pPr>
            <a:r>
              <a:rPr lang="en-US" sz="1800" dirty="0">
                <a:solidFill>
                  <a:srgbClr val="6A6A6A"/>
                </a:solidFill>
                <a:latin typeface="Arial" panose="020B0604020202020204" pitchFamily="34" charset="0"/>
                <a:ea typeface="Calibri" panose="020F0502020204030204" pitchFamily="34" charset="0"/>
                <a:cs typeface="Arial" panose="020B0604020202020204" pitchFamily="34" charset="0"/>
              </a:rPr>
              <a:t>Growth/expansion of “smart grid” concepts</a:t>
            </a:r>
          </a:p>
          <a:p>
            <a:pPr marL="342900" lvl="0" indent="-342900">
              <a:spcAft>
                <a:spcPts val="0"/>
              </a:spcAft>
              <a:buFont typeface="Symbol" panose="05050102010706020507" pitchFamily="18" charset="2"/>
              <a:buChar char=""/>
              <a:tabLst>
                <a:tab pos="457200" algn="l"/>
              </a:tabLst>
            </a:pPr>
            <a:endParaRPr lang="en-US" dirty="0">
              <a:solidFill>
                <a:srgbClr val="6A6A6A"/>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tabLst>
                <a:tab pos="457200" algn="l"/>
              </a:tabLst>
            </a:pPr>
            <a:r>
              <a:rPr lang="en-US" dirty="0">
                <a:solidFill>
                  <a:srgbClr val="6A6A6A"/>
                </a:solidFill>
                <a:latin typeface="Arial" panose="020B0604020202020204" pitchFamily="34" charset="0"/>
                <a:ea typeface="Calibri" panose="020F0502020204030204" pitchFamily="34" charset="0"/>
                <a:cs typeface="Arial" panose="020B0604020202020204" pitchFamily="34" charset="0"/>
              </a:rPr>
              <a:t>New Tools for Search/Discoverability, Linking, and Use</a:t>
            </a:r>
          </a:p>
          <a:p>
            <a:pPr marL="0" lvl="0" indent="0">
              <a:spcAft>
                <a:spcPts val="0"/>
              </a:spcAft>
              <a:buNone/>
              <a:tabLst>
                <a:tab pos="457200" algn="l"/>
              </a:tabLst>
            </a:pPr>
            <a:r>
              <a:rPr lang="en-US" dirty="0">
                <a:solidFill>
                  <a:srgbClr val="6A6A6A"/>
                </a:solidFill>
                <a:latin typeface="Arial" panose="020B0604020202020204" pitchFamily="34" charset="0"/>
                <a:ea typeface="Calibri" panose="020F0502020204030204" pitchFamily="34" charset="0"/>
                <a:cs typeface="Arial" panose="020B0604020202020204" pitchFamily="34" charset="0"/>
              </a:rPr>
              <a:t>(Semantic Searching and Artificial Intelligence)</a:t>
            </a:r>
          </a:p>
          <a:p>
            <a:endParaRPr lang="en-US" dirty="0"/>
          </a:p>
        </p:txBody>
      </p:sp>
      <p:sp>
        <p:nvSpPr>
          <p:cNvPr id="5" name="Slide Number Placeholder 4">
            <a:extLst>
              <a:ext uri="{FF2B5EF4-FFF2-40B4-BE49-F238E27FC236}">
                <a16:creationId xmlns:a16="http://schemas.microsoft.com/office/drawing/2014/main" xmlns="" id="{5180EB6F-CDF1-43F6-84FD-22D7295E3725}"/>
              </a:ext>
            </a:extLst>
          </p:cNvPr>
          <p:cNvSpPr>
            <a:spLocks noGrp="1"/>
          </p:cNvSpPr>
          <p:nvPr>
            <p:ph type="sldNum" sz="quarter" idx="12"/>
          </p:nvPr>
        </p:nvSpPr>
        <p:spPr/>
        <p:txBody>
          <a:bodyPr/>
          <a:lstStyle/>
          <a:p>
            <a:fld id="{AD3FAF27-8B82-4449-B01B-BEC948125F21}" type="slidenum">
              <a:rPr lang="en-GB" smtClean="0">
                <a:solidFill>
                  <a:srgbClr val="6A6A6A"/>
                </a:solidFill>
              </a:rPr>
              <a:pPr/>
              <a:t>6</a:t>
            </a:fld>
            <a:endParaRPr lang="en-GB">
              <a:solidFill>
                <a:srgbClr val="6A6A6A"/>
              </a:solidFill>
            </a:endParaRPr>
          </a:p>
        </p:txBody>
      </p:sp>
      <p:sp>
        <p:nvSpPr>
          <p:cNvPr id="6" name="Title 5">
            <a:extLst>
              <a:ext uri="{FF2B5EF4-FFF2-40B4-BE49-F238E27FC236}">
                <a16:creationId xmlns:a16="http://schemas.microsoft.com/office/drawing/2014/main" xmlns="" id="{C84CD12E-F2FB-4895-9DC2-D3A917A55369}"/>
              </a:ext>
            </a:extLst>
          </p:cNvPr>
          <p:cNvSpPr>
            <a:spLocks noGrp="1"/>
          </p:cNvSpPr>
          <p:nvPr>
            <p:ph type="title"/>
          </p:nvPr>
        </p:nvSpPr>
        <p:spPr/>
        <p:txBody>
          <a:bodyPr/>
          <a:lstStyle/>
          <a:p>
            <a:r>
              <a:rPr lang="en-US" b="1" dirty="0"/>
              <a:t>Challenges to Standardization Today </a:t>
            </a:r>
            <a:endParaRPr lang="en-US" dirty="0"/>
          </a:p>
        </p:txBody>
      </p:sp>
      <p:sp>
        <p:nvSpPr>
          <p:cNvPr id="7" name="Text Placeholder 6">
            <a:extLst>
              <a:ext uri="{FF2B5EF4-FFF2-40B4-BE49-F238E27FC236}">
                <a16:creationId xmlns:a16="http://schemas.microsoft.com/office/drawing/2014/main" xmlns="" id="{73BC787F-753B-453F-80BF-C007221E1AA7}"/>
              </a:ext>
            </a:extLst>
          </p:cNvPr>
          <p:cNvSpPr>
            <a:spLocks noGrp="1"/>
          </p:cNvSpPr>
          <p:nvPr>
            <p:ph type="body" sz="quarter" idx="14"/>
          </p:nvPr>
        </p:nvSpPr>
        <p:spPr/>
        <p:txBody>
          <a:bodyPr/>
          <a:lstStyle/>
          <a:p>
            <a:r>
              <a:rPr lang="en-US" b="1" dirty="0">
                <a:latin typeface="Arial" panose="020B0604020202020204" pitchFamily="34" charset="0"/>
                <a:ea typeface="Calibri" panose="020F0502020204030204" pitchFamily="34" charset="0"/>
                <a:cs typeface="Arial" panose="020B0604020202020204" pitchFamily="34" charset="0"/>
              </a:rPr>
              <a:t>3.  Technology Advancements</a:t>
            </a:r>
          </a:p>
          <a:p>
            <a:endParaRPr lang="en-US" dirty="0"/>
          </a:p>
          <a:p>
            <a:endParaRPr lang="en-US" dirty="0"/>
          </a:p>
          <a:p>
            <a:endParaRPr lang="en-US" dirty="0"/>
          </a:p>
        </p:txBody>
      </p:sp>
    </p:spTree>
    <p:extLst>
      <p:ext uri="{BB962C8B-B14F-4D97-AF65-F5344CB8AC3E}">
        <p14:creationId xmlns:p14="http://schemas.microsoft.com/office/powerpoint/2010/main" val="12077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C95EEA9-0057-41C6-8097-76EA5DE2E337}"/>
              </a:ext>
            </a:extLst>
          </p:cNvPr>
          <p:cNvSpPr>
            <a:spLocks noGrp="1"/>
          </p:cNvSpPr>
          <p:nvPr>
            <p:ph sz="quarter" idx="15"/>
          </p:nvPr>
        </p:nvSpPr>
        <p:spPr>
          <a:xfrm>
            <a:off x="363538" y="2059806"/>
            <a:ext cx="7031959" cy="4165042"/>
          </a:xfrm>
        </p:spPr>
        <p:txBody>
          <a:bodyPr/>
          <a:lstStyle/>
          <a:p>
            <a:r>
              <a:rPr lang="en-US" dirty="0"/>
              <a:t> To some customers/users, this may sound appealing</a:t>
            </a:r>
          </a:p>
          <a:p>
            <a:r>
              <a:rPr lang="en-US" dirty="0"/>
              <a:t> Free is not always Free</a:t>
            </a:r>
          </a:p>
          <a:p>
            <a:r>
              <a:rPr lang="en-US" dirty="0"/>
              <a:t> Numerous threats today from government mandates to attacks from “others with a cause”</a:t>
            </a:r>
          </a:p>
          <a:p>
            <a:r>
              <a:rPr lang="en-US" dirty="0"/>
              <a:t> Free represents a threat to existing business models</a:t>
            </a:r>
          </a:p>
          <a:p>
            <a:r>
              <a:rPr lang="en-US" dirty="0"/>
              <a:t> Existing ASTM model enhances openness, participation…costs are tied to downstream usage</a:t>
            </a:r>
          </a:p>
          <a:p>
            <a:r>
              <a:rPr lang="en-US" dirty="0"/>
              <a:t> Free would mandate a change to existing model and processes</a:t>
            </a:r>
          </a:p>
        </p:txBody>
      </p:sp>
      <p:sp>
        <p:nvSpPr>
          <p:cNvPr id="5" name="Slide Number Placeholder 4">
            <a:extLst>
              <a:ext uri="{FF2B5EF4-FFF2-40B4-BE49-F238E27FC236}">
                <a16:creationId xmlns:a16="http://schemas.microsoft.com/office/drawing/2014/main" xmlns="" id="{0497E36E-C5BB-4B03-B473-B9711CEE0094}"/>
              </a:ext>
            </a:extLst>
          </p:cNvPr>
          <p:cNvSpPr>
            <a:spLocks noGrp="1"/>
          </p:cNvSpPr>
          <p:nvPr>
            <p:ph type="sldNum" sz="quarter" idx="12"/>
          </p:nvPr>
        </p:nvSpPr>
        <p:spPr/>
        <p:txBody>
          <a:bodyPr/>
          <a:lstStyle/>
          <a:p>
            <a:fld id="{AD3FAF27-8B82-4449-B01B-BEC948125F21}" type="slidenum">
              <a:rPr lang="en-GB" smtClean="0">
                <a:solidFill>
                  <a:srgbClr val="6A6A6A"/>
                </a:solidFill>
              </a:rPr>
              <a:pPr/>
              <a:t>7</a:t>
            </a:fld>
            <a:endParaRPr lang="en-GB">
              <a:solidFill>
                <a:srgbClr val="6A6A6A"/>
              </a:solidFill>
            </a:endParaRPr>
          </a:p>
        </p:txBody>
      </p:sp>
      <p:sp>
        <p:nvSpPr>
          <p:cNvPr id="6" name="Title 5">
            <a:extLst>
              <a:ext uri="{FF2B5EF4-FFF2-40B4-BE49-F238E27FC236}">
                <a16:creationId xmlns:a16="http://schemas.microsoft.com/office/drawing/2014/main" xmlns="" id="{7F763BFF-F49C-4D1E-B3A6-CE029AC76EFF}"/>
              </a:ext>
            </a:extLst>
          </p:cNvPr>
          <p:cNvSpPr>
            <a:spLocks noGrp="1"/>
          </p:cNvSpPr>
          <p:nvPr>
            <p:ph type="title"/>
          </p:nvPr>
        </p:nvSpPr>
        <p:spPr/>
        <p:txBody>
          <a:bodyPr/>
          <a:lstStyle/>
          <a:p>
            <a:r>
              <a:rPr lang="en-US" b="1" dirty="0">
                <a:solidFill>
                  <a:srgbClr val="00355B"/>
                </a:solidFill>
              </a:rPr>
              <a:t>Challenges to Standardization Today </a:t>
            </a:r>
            <a:endParaRPr lang="en-US" dirty="0"/>
          </a:p>
        </p:txBody>
      </p:sp>
      <p:sp>
        <p:nvSpPr>
          <p:cNvPr id="7" name="Text Placeholder 6">
            <a:extLst>
              <a:ext uri="{FF2B5EF4-FFF2-40B4-BE49-F238E27FC236}">
                <a16:creationId xmlns:a16="http://schemas.microsoft.com/office/drawing/2014/main" xmlns="" id="{6B6A1E68-4C57-481F-9C7A-21F8ED997330}"/>
              </a:ext>
            </a:extLst>
          </p:cNvPr>
          <p:cNvSpPr>
            <a:spLocks noGrp="1"/>
          </p:cNvSpPr>
          <p:nvPr>
            <p:ph type="body" sz="quarter" idx="14"/>
          </p:nvPr>
        </p:nvSpPr>
        <p:spPr/>
        <p:txBody>
          <a:bodyPr/>
          <a:lstStyle/>
          <a:p>
            <a:r>
              <a:rPr lang="en-US" b="1" dirty="0"/>
              <a:t>4.  Threat of “FREE”</a:t>
            </a:r>
          </a:p>
        </p:txBody>
      </p:sp>
    </p:spTree>
    <p:extLst>
      <p:ext uri="{BB962C8B-B14F-4D97-AF65-F5344CB8AC3E}">
        <p14:creationId xmlns:p14="http://schemas.microsoft.com/office/powerpoint/2010/main" val="326695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23B58F9-620B-4696-97E2-4B0476052B6F}"/>
              </a:ext>
            </a:extLst>
          </p:cNvPr>
          <p:cNvSpPr>
            <a:spLocks noGrp="1"/>
          </p:cNvSpPr>
          <p:nvPr>
            <p:ph sz="quarter" idx="15"/>
          </p:nvPr>
        </p:nvSpPr>
        <p:spPr>
          <a:xfrm>
            <a:off x="363538" y="2233060"/>
            <a:ext cx="7031959" cy="3991787"/>
          </a:xfrm>
        </p:spPr>
        <p:txBody>
          <a:bodyPr>
            <a:normAutofit/>
          </a:bodyPr>
          <a:lstStyle/>
          <a:p>
            <a:pPr lvl="0"/>
            <a:r>
              <a:rPr lang="en-US" dirty="0"/>
              <a:t>All ASTM intellectual property is protected by copyright</a:t>
            </a:r>
          </a:p>
          <a:p>
            <a:pPr lvl="0"/>
            <a:r>
              <a:rPr lang="en-US" dirty="0"/>
              <a:t>ASTM IP cannot be reproduced, republished, or distributed without an authorized license agreement</a:t>
            </a:r>
          </a:p>
          <a:p>
            <a:pPr lvl="0"/>
            <a:r>
              <a:rPr lang="en-US" dirty="0"/>
              <a:t>We can set the rules for our IP</a:t>
            </a:r>
          </a:p>
          <a:p>
            <a:pPr lvl="0"/>
            <a:r>
              <a:rPr lang="en-US" dirty="0"/>
              <a:t>Copyright vs Licensing</a:t>
            </a:r>
            <a:endParaRPr lang="en-US" sz="2000" dirty="0"/>
          </a:p>
          <a:p>
            <a:pPr lvl="0"/>
            <a:r>
              <a:rPr lang="en-US" dirty="0"/>
              <a:t>Fair Use</a:t>
            </a:r>
            <a:endParaRPr lang="en-US" sz="2000" dirty="0"/>
          </a:p>
          <a:p>
            <a:pPr lvl="0"/>
            <a:r>
              <a:rPr lang="en-US" dirty="0"/>
              <a:t>Distribution and Licensing Use above and beyond Fair Use</a:t>
            </a:r>
            <a:endParaRPr lang="en-US" sz="2000" dirty="0"/>
          </a:p>
          <a:p>
            <a:pPr lvl="0"/>
            <a:endParaRPr lang="en-US" dirty="0"/>
          </a:p>
          <a:p>
            <a:pPr marL="0" lvl="0" indent="0">
              <a:buNone/>
            </a:pPr>
            <a:r>
              <a:rPr lang="en-US" b="1" i="1" dirty="0"/>
              <a:t>Translations remain a challenging issue in Russia and are a major part of our copyright concerns (to be covered in next slide)</a:t>
            </a:r>
          </a:p>
        </p:txBody>
      </p:sp>
      <p:sp>
        <p:nvSpPr>
          <p:cNvPr id="5" name="Slide Number Placeholder 4">
            <a:extLst>
              <a:ext uri="{FF2B5EF4-FFF2-40B4-BE49-F238E27FC236}">
                <a16:creationId xmlns:a16="http://schemas.microsoft.com/office/drawing/2014/main" xmlns="" id="{8774B684-5880-422C-A3B8-CFFE9B19D076}"/>
              </a:ext>
            </a:extLst>
          </p:cNvPr>
          <p:cNvSpPr>
            <a:spLocks noGrp="1"/>
          </p:cNvSpPr>
          <p:nvPr>
            <p:ph type="sldNum" sz="quarter" idx="12"/>
          </p:nvPr>
        </p:nvSpPr>
        <p:spPr/>
        <p:txBody>
          <a:bodyPr/>
          <a:lstStyle/>
          <a:p>
            <a:fld id="{AD3FAF27-8B82-4449-B01B-BEC948125F21}" type="slidenum">
              <a:rPr lang="en-GB" smtClean="0">
                <a:solidFill>
                  <a:srgbClr val="6A6A6A"/>
                </a:solidFill>
              </a:rPr>
              <a:pPr/>
              <a:t>8</a:t>
            </a:fld>
            <a:endParaRPr lang="en-GB">
              <a:solidFill>
                <a:srgbClr val="6A6A6A"/>
              </a:solidFill>
            </a:endParaRPr>
          </a:p>
        </p:txBody>
      </p:sp>
      <p:sp>
        <p:nvSpPr>
          <p:cNvPr id="6" name="Title 5">
            <a:extLst>
              <a:ext uri="{FF2B5EF4-FFF2-40B4-BE49-F238E27FC236}">
                <a16:creationId xmlns:a16="http://schemas.microsoft.com/office/drawing/2014/main" xmlns="" id="{7A99C160-41D8-4902-8029-AFFCD6EF61BA}"/>
              </a:ext>
            </a:extLst>
          </p:cNvPr>
          <p:cNvSpPr>
            <a:spLocks noGrp="1"/>
          </p:cNvSpPr>
          <p:nvPr>
            <p:ph type="title"/>
          </p:nvPr>
        </p:nvSpPr>
        <p:spPr/>
        <p:txBody>
          <a:bodyPr/>
          <a:lstStyle/>
          <a:p>
            <a:r>
              <a:rPr lang="en-US" b="1" dirty="0">
                <a:solidFill>
                  <a:srgbClr val="00355B"/>
                </a:solidFill>
              </a:rPr>
              <a:t>Challenges to Standardization Today </a:t>
            </a:r>
            <a:endParaRPr lang="en-US" dirty="0"/>
          </a:p>
        </p:txBody>
      </p:sp>
      <p:sp>
        <p:nvSpPr>
          <p:cNvPr id="7" name="Text Placeholder 6">
            <a:extLst>
              <a:ext uri="{FF2B5EF4-FFF2-40B4-BE49-F238E27FC236}">
                <a16:creationId xmlns:a16="http://schemas.microsoft.com/office/drawing/2014/main" xmlns="" id="{C1580F68-FC67-4DD5-AFBA-30421996395B}"/>
              </a:ext>
            </a:extLst>
          </p:cNvPr>
          <p:cNvSpPr>
            <a:spLocks noGrp="1"/>
          </p:cNvSpPr>
          <p:nvPr>
            <p:ph type="body" sz="quarter" idx="14"/>
          </p:nvPr>
        </p:nvSpPr>
        <p:spPr/>
        <p:txBody>
          <a:bodyPr/>
          <a:lstStyle/>
          <a:p>
            <a:r>
              <a:rPr lang="en-US" b="1" dirty="0"/>
              <a:t>5.  Copyright Concerns</a:t>
            </a:r>
          </a:p>
        </p:txBody>
      </p:sp>
    </p:spTree>
    <p:extLst>
      <p:ext uri="{BB962C8B-B14F-4D97-AF65-F5344CB8AC3E}">
        <p14:creationId xmlns:p14="http://schemas.microsoft.com/office/powerpoint/2010/main" val="1916132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52009B8-0FE8-4E93-8CE6-A2C9E9A04889}"/>
              </a:ext>
            </a:extLst>
          </p:cNvPr>
          <p:cNvSpPr>
            <a:spLocks noGrp="1"/>
          </p:cNvSpPr>
          <p:nvPr>
            <p:ph sz="quarter" idx="15"/>
          </p:nvPr>
        </p:nvSpPr>
        <p:spPr>
          <a:xfrm>
            <a:off x="363538" y="2233060"/>
            <a:ext cx="7031959" cy="3991787"/>
          </a:xfrm>
        </p:spPr>
        <p:txBody>
          <a:bodyPr/>
          <a:lstStyle/>
          <a:p>
            <a:pPr lvl="0"/>
            <a:r>
              <a:rPr lang="en-US" dirty="0"/>
              <a:t>Copyright vs Licensing</a:t>
            </a:r>
          </a:p>
          <a:p>
            <a:pPr lvl="0"/>
            <a:r>
              <a:rPr lang="en-US" dirty="0"/>
              <a:t>Technical Accuracy</a:t>
            </a:r>
          </a:p>
          <a:p>
            <a:pPr lvl="0"/>
            <a:r>
              <a:rPr lang="en-US" dirty="0"/>
              <a:t>Limitations of Liability</a:t>
            </a:r>
          </a:p>
          <a:p>
            <a:pPr lvl="0"/>
            <a:r>
              <a:rPr lang="en-US" dirty="0"/>
              <a:t>Reference or Use/Implementation issues of licensing</a:t>
            </a:r>
          </a:p>
          <a:p>
            <a:pPr lvl="0"/>
            <a:r>
              <a:rPr lang="en-US" dirty="0"/>
              <a:t>ASTM has a monopoly over its own copyright !!...we can set the rules for our IP</a:t>
            </a:r>
          </a:p>
          <a:p>
            <a:pPr lvl="1"/>
            <a:r>
              <a:rPr lang="en-US" dirty="0"/>
              <a:t>Illegal translating companies</a:t>
            </a:r>
            <a:endParaRPr lang="en-US" sz="1800" dirty="0"/>
          </a:p>
          <a:p>
            <a:pPr lvl="1"/>
            <a:r>
              <a:rPr lang="en-US" dirty="0"/>
              <a:t>Not officially recognized</a:t>
            </a:r>
            <a:endParaRPr lang="en-US" sz="1800" dirty="0"/>
          </a:p>
          <a:p>
            <a:pPr lvl="1"/>
            <a:r>
              <a:rPr lang="en-US" dirty="0"/>
              <a:t>Could be dangerous if technical errors or irregularities</a:t>
            </a:r>
            <a:endParaRPr lang="en-US" sz="1800" dirty="0"/>
          </a:p>
          <a:p>
            <a:endParaRPr lang="en-US" dirty="0"/>
          </a:p>
        </p:txBody>
      </p:sp>
      <p:sp>
        <p:nvSpPr>
          <p:cNvPr id="5" name="Slide Number Placeholder 4">
            <a:extLst>
              <a:ext uri="{FF2B5EF4-FFF2-40B4-BE49-F238E27FC236}">
                <a16:creationId xmlns:a16="http://schemas.microsoft.com/office/drawing/2014/main" xmlns="" id="{0A002791-8948-42FC-A04A-32AB45DB594C}"/>
              </a:ext>
            </a:extLst>
          </p:cNvPr>
          <p:cNvSpPr>
            <a:spLocks noGrp="1"/>
          </p:cNvSpPr>
          <p:nvPr>
            <p:ph type="sldNum" sz="quarter" idx="12"/>
          </p:nvPr>
        </p:nvSpPr>
        <p:spPr/>
        <p:txBody>
          <a:bodyPr/>
          <a:lstStyle/>
          <a:p>
            <a:fld id="{AD3FAF27-8B82-4449-B01B-BEC948125F21}" type="slidenum">
              <a:rPr lang="en-GB" smtClean="0">
                <a:solidFill>
                  <a:srgbClr val="6A6A6A"/>
                </a:solidFill>
              </a:rPr>
              <a:pPr/>
              <a:t>9</a:t>
            </a:fld>
            <a:endParaRPr lang="en-GB">
              <a:solidFill>
                <a:srgbClr val="6A6A6A"/>
              </a:solidFill>
            </a:endParaRPr>
          </a:p>
        </p:txBody>
      </p:sp>
      <p:sp>
        <p:nvSpPr>
          <p:cNvPr id="6" name="Title 5">
            <a:extLst>
              <a:ext uri="{FF2B5EF4-FFF2-40B4-BE49-F238E27FC236}">
                <a16:creationId xmlns:a16="http://schemas.microsoft.com/office/drawing/2014/main" xmlns="" id="{B726FA62-485D-4CF2-BADD-B6634F9B9AEA}"/>
              </a:ext>
            </a:extLst>
          </p:cNvPr>
          <p:cNvSpPr>
            <a:spLocks noGrp="1"/>
          </p:cNvSpPr>
          <p:nvPr>
            <p:ph type="title"/>
          </p:nvPr>
        </p:nvSpPr>
        <p:spPr/>
        <p:txBody>
          <a:bodyPr/>
          <a:lstStyle/>
          <a:p>
            <a:r>
              <a:rPr lang="en-US" b="1" dirty="0">
                <a:solidFill>
                  <a:srgbClr val="00355B"/>
                </a:solidFill>
              </a:rPr>
              <a:t>Challenges to Standardization Today </a:t>
            </a:r>
            <a:endParaRPr lang="en-US" dirty="0"/>
          </a:p>
        </p:txBody>
      </p:sp>
      <p:sp>
        <p:nvSpPr>
          <p:cNvPr id="7" name="Text Placeholder 6">
            <a:extLst>
              <a:ext uri="{FF2B5EF4-FFF2-40B4-BE49-F238E27FC236}">
                <a16:creationId xmlns:a16="http://schemas.microsoft.com/office/drawing/2014/main" xmlns="" id="{2C6AAEDE-3A76-4F87-9DFC-7E97C8B4E818}"/>
              </a:ext>
            </a:extLst>
          </p:cNvPr>
          <p:cNvSpPr>
            <a:spLocks noGrp="1"/>
          </p:cNvSpPr>
          <p:nvPr>
            <p:ph type="body" sz="quarter" idx="14"/>
          </p:nvPr>
        </p:nvSpPr>
        <p:spPr/>
        <p:txBody>
          <a:bodyPr/>
          <a:lstStyle/>
          <a:p>
            <a:r>
              <a:rPr lang="en-US" b="1" dirty="0"/>
              <a:t>6.  Translations</a:t>
            </a:r>
          </a:p>
        </p:txBody>
      </p:sp>
    </p:spTree>
    <p:extLst>
      <p:ext uri="{BB962C8B-B14F-4D97-AF65-F5344CB8AC3E}">
        <p14:creationId xmlns:p14="http://schemas.microsoft.com/office/powerpoint/2010/main" val="2844822535"/>
      </p:ext>
    </p:extLst>
  </p:cSld>
  <p:clrMapOvr>
    <a:masterClrMapping/>
  </p:clrMapOvr>
</p:sld>
</file>

<file path=ppt/theme/theme1.xml><?xml version="1.0" encoding="utf-8"?>
<a:theme xmlns:a="http://schemas.openxmlformats.org/drawingml/2006/main" name="ASTM 2015 Templat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6189</TotalTime>
  <Words>621</Words>
  <Application>Microsoft Office PowerPoint</Application>
  <PresentationFormat>Экран (4:3)</PresentationFormat>
  <Paragraphs>140</Paragraphs>
  <Slides>15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ＭＳ Ｐゴシック</vt:lpstr>
      <vt:lpstr>Arial</vt:lpstr>
      <vt:lpstr>Calibri</vt:lpstr>
      <vt:lpstr>Symbol</vt:lpstr>
      <vt:lpstr>Times New Roman</vt:lpstr>
      <vt:lpstr>ASTM 2015 Template</vt:lpstr>
      <vt:lpstr>Презентация PowerPoint</vt:lpstr>
      <vt:lpstr>Overview of ASTM</vt:lpstr>
      <vt:lpstr>Overview of Today’s Challenges</vt:lpstr>
      <vt:lpstr>Challenges to Standardization Today </vt:lpstr>
      <vt:lpstr>Challenges to Standardization Today </vt:lpstr>
      <vt:lpstr>Challenges to Standardization Today </vt:lpstr>
      <vt:lpstr>Challenges to Standardization Today </vt:lpstr>
      <vt:lpstr>Challenges to Standardization Today </vt:lpstr>
      <vt:lpstr>Challenges to Standardization Today </vt:lpstr>
      <vt:lpstr>Challenges to Standardization Today </vt:lpstr>
      <vt:lpstr>Challenges to Standardization Today </vt:lpstr>
      <vt:lpstr>Challenges to Standardization Today </vt:lpstr>
      <vt:lpstr>Challenges to Standardization Today </vt:lpstr>
      <vt:lpstr>Questions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OPX User</dc:creator>
  <cp:lastModifiedBy>Irina E. Shilkina</cp:lastModifiedBy>
  <cp:revision>348</cp:revision>
  <cp:lastPrinted>2016-05-27T01:35:58Z</cp:lastPrinted>
  <dcterms:created xsi:type="dcterms:W3CDTF">2014-06-18T16:43:44Z</dcterms:created>
  <dcterms:modified xsi:type="dcterms:W3CDTF">2019-10-04T12:00:25Z</dcterms:modified>
</cp:coreProperties>
</file>