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5" r:id="rId2"/>
    <p:sldId id="373" r:id="rId3"/>
    <p:sldId id="380" r:id="rId4"/>
    <p:sldId id="379" r:id="rId5"/>
    <p:sldId id="374" r:id="rId6"/>
    <p:sldId id="391" r:id="rId7"/>
    <p:sldId id="388" r:id="rId8"/>
    <p:sldId id="389" r:id="rId9"/>
    <p:sldId id="392" r:id="rId10"/>
    <p:sldId id="396" r:id="rId11"/>
    <p:sldId id="393" r:id="rId12"/>
    <p:sldId id="385" r:id="rId13"/>
  </p:sldIdLst>
  <p:sldSz cx="9144000" cy="6858000" type="screen4x3"/>
  <p:notesSz cx="6858000" cy="99456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BF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94" autoAdjust="0"/>
    <p:restoredTop sz="94660"/>
  </p:normalViewPr>
  <p:slideViewPr>
    <p:cSldViewPr>
      <p:cViewPr>
        <p:scale>
          <a:sx n="70" d="100"/>
          <a:sy n="70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15201107554351"/>
          <c:y val="0.28579606643389216"/>
          <c:w val="0.79924384362139522"/>
          <c:h val="0.59718071449598853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2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C58-49C9-B3E6-9511B510EFAC}"/>
              </c:ext>
            </c:extLst>
          </c:dPt>
          <c:dPt>
            <c:idx val="1"/>
            <c:bubble3D val="0"/>
            <c:spPr>
              <a:solidFill>
                <a:srgbClr val="2EEC1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58-49C9-B3E6-9511B510EFAC}"/>
              </c:ext>
            </c:extLst>
          </c:dPt>
          <c:dLbls>
            <c:dLbl>
              <c:idx val="0"/>
              <c:layout>
                <c:manualLayout>
                  <c:x val="-0.21005247651517342"/>
                  <c:y val="-8.873440976013312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11960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C58-49C9-B3E6-9511B510EFAC}"/>
                </c:ext>
              </c:extLst>
            </c:dLbl>
            <c:dLbl>
              <c:idx val="1"/>
              <c:layout>
                <c:manualLayout>
                  <c:x val="0.20316551007205286"/>
                  <c:y val="2.957813658671089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10610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58-49C9-B3E6-9511B510EF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Лист1!$D$3:$D$4</c:f>
              <c:numCache>
                <c:formatCode>General</c:formatCode>
                <c:ptCount val="2"/>
                <c:pt idx="0" formatCode="#,##0">
                  <c:v>11960</c:v>
                </c:pt>
                <c:pt idx="1">
                  <c:v>10610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58-49C9-B3E6-9511B510EF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14156-D9DD-4CC5-B8E9-16A2FE882AE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E0F6C5-9F5E-406B-AAC7-D4183707BE7D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Гармонизация национальных стандартов к требованиям международных стандартов;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6F6125-B838-4173-ADC1-984A82DE9164}" type="parTrans" cxnId="{BBA3A70B-16F6-480A-B939-7C610A40ADE0}">
      <dgm:prSet/>
      <dgm:spPr/>
      <dgm:t>
        <a:bodyPr/>
        <a:lstStyle/>
        <a:p>
          <a:endParaRPr lang="ru-RU"/>
        </a:p>
      </dgm:t>
    </dgm:pt>
    <dgm:pt modelId="{AD4DB338-9D4C-44AE-95A4-D7AE559C6534}" type="sibTrans" cxnId="{BBA3A70B-16F6-480A-B939-7C610A40ADE0}">
      <dgm:prSet/>
      <dgm:spPr/>
      <dgm:t>
        <a:bodyPr/>
        <a:lstStyle/>
        <a:p>
          <a:endParaRPr lang="ru-RU"/>
        </a:p>
      </dgm:t>
    </dgm:pt>
    <dgm:pt modelId="{E730B718-4AB6-472E-914B-97B2BE9ED08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Модернизация существующих испытательных и измерительных лабораторий, создание новых лабораторий;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A2B91D-E1C4-40B6-AC30-BD2D8813FDB6}" type="parTrans" cxnId="{058FC231-1A09-4715-831B-B39AE797ABC1}">
      <dgm:prSet/>
      <dgm:spPr/>
      <dgm:t>
        <a:bodyPr/>
        <a:lstStyle/>
        <a:p>
          <a:endParaRPr lang="ru-RU"/>
        </a:p>
      </dgm:t>
    </dgm:pt>
    <dgm:pt modelId="{CED539D5-0D6D-42E4-B497-415B3EF0D9D8}" type="sibTrans" cxnId="{058FC231-1A09-4715-831B-B39AE797ABC1}">
      <dgm:prSet/>
      <dgm:spPr/>
      <dgm:t>
        <a:bodyPr/>
        <a:lstStyle/>
        <a:p>
          <a:endParaRPr lang="ru-RU"/>
        </a:p>
      </dgm:t>
    </dgm:pt>
    <dgm:pt modelId="{D652F192-C45C-40B7-811E-1372524A5C6D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результатов измерений на международном уровне</a:t>
          </a:r>
          <a:r>
            <a:rPr lang="uz-Cyrl-UZ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93CE88-736C-45E8-A266-61C6A5E006E0}" type="parTrans" cxnId="{BFC7CA71-B903-46A7-9C87-3DB277E03099}">
      <dgm:prSet/>
      <dgm:spPr/>
      <dgm:t>
        <a:bodyPr/>
        <a:lstStyle/>
        <a:p>
          <a:endParaRPr lang="ru-RU"/>
        </a:p>
      </dgm:t>
    </dgm:pt>
    <dgm:pt modelId="{02B4B6C3-701C-4FF4-B911-0CDD6E4C9FF3}" type="sibTrans" cxnId="{BFC7CA71-B903-46A7-9C87-3DB277E03099}">
      <dgm:prSet/>
      <dgm:spPr/>
      <dgm:t>
        <a:bodyPr/>
        <a:lstStyle/>
        <a:p>
          <a:endParaRPr lang="ru-RU"/>
        </a:p>
      </dgm:t>
    </dgm:pt>
    <dgm:pt modelId="{A7C13D65-B5DA-432B-80A9-DBC7A8BC3C6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системы подготовки кадров в области стандартизации, метрологии и оценки соответствия</a:t>
          </a:r>
          <a:r>
            <a:rPr lang="uz-Cyrl-UZ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78663F-49A9-40EC-83DB-9C0A333EF0B3}" type="parTrans" cxnId="{C75A1D3C-1454-4270-A00E-8307966D6E24}">
      <dgm:prSet/>
      <dgm:spPr/>
      <dgm:t>
        <a:bodyPr/>
        <a:lstStyle/>
        <a:p>
          <a:endParaRPr lang="ru-RU"/>
        </a:p>
      </dgm:t>
    </dgm:pt>
    <dgm:pt modelId="{3FA22AE8-CFB7-4ABE-9909-866D44F10E0A}" type="sibTrans" cxnId="{C75A1D3C-1454-4270-A00E-8307966D6E24}">
      <dgm:prSet/>
      <dgm:spPr/>
      <dgm:t>
        <a:bodyPr/>
        <a:lstStyle/>
        <a:p>
          <a:endParaRPr lang="ru-RU"/>
        </a:p>
      </dgm:t>
    </dgm:pt>
    <dgm:pt modelId="{D37D69C8-9822-4780-A89C-78987B84B3D0}" type="pres">
      <dgm:prSet presAssocID="{82214156-D9DD-4CC5-B8E9-16A2FE882AE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5597042-BDA8-4785-AAEE-2ACB76CB8870}" type="pres">
      <dgm:prSet presAssocID="{82214156-D9DD-4CC5-B8E9-16A2FE882AE7}" presName="Name1" presStyleCnt="0"/>
      <dgm:spPr/>
    </dgm:pt>
    <dgm:pt modelId="{7C5030D1-06E8-42F0-A74A-86ADF4303FED}" type="pres">
      <dgm:prSet presAssocID="{82214156-D9DD-4CC5-B8E9-16A2FE882AE7}" presName="cycle" presStyleCnt="0"/>
      <dgm:spPr/>
    </dgm:pt>
    <dgm:pt modelId="{E828EC81-7162-495C-A359-480342869A10}" type="pres">
      <dgm:prSet presAssocID="{82214156-D9DD-4CC5-B8E9-16A2FE882AE7}" presName="srcNode" presStyleLbl="node1" presStyleIdx="0" presStyleCnt="4"/>
      <dgm:spPr/>
    </dgm:pt>
    <dgm:pt modelId="{BC16987C-C9BC-4A4F-810B-EF770FE841D7}" type="pres">
      <dgm:prSet presAssocID="{82214156-D9DD-4CC5-B8E9-16A2FE882AE7}" presName="conn" presStyleLbl="parChTrans1D2" presStyleIdx="0" presStyleCnt="1"/>
      <dgm:spPr/>
      <dgm:t>
        <a:bodyPr/>
        <a:lstStyle/>
        <a:p>
          <a:endParaRPr lang="ru-RU"/>
        </a:p>
      </dgm:t>
    </dgm:pt>
    <dgm:pt modelId="{5F9A2202-EC0D-4732-8768-DCB7232F2C8F}" type="pres">
      <dgm:prSet presAssocID="{82214156-D9DD-4CC5-B8E9-16A2FE882AE7}" presName="extraNode" presStyleLbl="node1" presStyleIdx="0" presStyleCnt="4"/>
      <dgm:spPr/>
    </dgm:pt>
    <dgm:pt modelId="{1E1C674A-328F-451B-B996-70A9CD4F8265}" type="pres">
      <dgm:prSet presAssocID="{82214156-D9DD-4CC5-B8E9-16A2FE882AE7}" presName="dstNode" presStyleLbl="node1" presStyleIdx="0" presStyleCnt="4"/>
      <dgm:spPr/>
    </dgm:pt>
    <dgm:pt modelId="{A1C11E38-4535-4CF6-A15E-83D2BD0BA02F}" type="pres">
      <dgm:prSet presAssocID="{1CE0F6C5-9F5E-406B-AAC7-D4183707BE7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FEE51-5C89-4504-8B4F-EF37AC1AAFFA}" type="pres">
      <dgm:prSet presAssocID="{1CE0F6C5-9F5E-406B-AAC7-D4183707BE7D}" presName="accent_1" presStyleCnt="0"/>
      <dgm:spPr/>
    </dgm:pt>
    <dgm:pt modelId="{827371E8-9354-4B4C-8627-CEA636C66677}" type="pres">
      <dgm:prSet presAssocID="{1CE0F6C5-9F5E-406B-AAC7-D4183707BE7D}" presName="accentRepeatNode" presStyleLbl="solidFgAcc1" presStyleIdx="0" presStyleCnt="4"/>
      <dgm:spPr/>
    </dgm:pt>
    <dgm:pt modelId="{00D39011-EC12-4D54-A64F-6F21056793CF}" type="pres">
      <dgm:prSet presAssocID="{E730B718-4AB6-472E-914B-97B2BE9ED08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22118-836F-4949-A4B6-65755F908899}" type="pres">
      <dgm:prSet presAssocID="{E730B718-4AB6-472E-914B-97B2BE9ED087}" presName="accent_2" presStyleCnt="0"/>
      <dgm:spPr/>
    </dgm:pt>
    <dgm:pt modelId="{7AEDD302-EE1D-4B03-B1F4-D012F91C21AC}" type="pres">
      <dgm:prSet presAssocID="{E730B718-4AB6-472E-914B-97B2BE9ED087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7AAB4A49-4D91-4602-849D-F10DF3D181B6}" type="pres">
      <dgm:prSet presAssocID="{D652F192-C45C-40B7-811E-1372524A5C6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7EB0C-8AA0-4755-A52F-0304036F04AC}" type="pres">
      <dgm:prSet presAssocID="{D652F192-C45C-40B7-811E-1372524A5C6D}" presName="accent_3" presStyleCnt="0"/>
      <dgm:spPr/>
    </dgm:pt>
    <dgm:pt modelId="{9641932F-56D6-4392-90D4-C6BBA507A69E}" type="pres">
      <dgm:prSet presAssocID="{D652F192-C45C-40B7-811E-1372524A5C6D}" presName="accentRepeatNode" presStyleLbl="solidFgAcc1" presStyleIdx="2" presStyleCnt="4"/>
      <dgm:spPr/>
    </dgm:pt>
    <dgm:pt modelId="{7FD98551-1B8D-4B6A-9680-81F7C65D736D}" type="pres">
      <dgm:prSet presAssocID="{A7C13D65-B5DA-432B-80A9-DBC7A8BC3C6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B111D-969A-4A7B-8964-788559A1E39F}" type="pres">
      <dgm:prSet presAssocID="{A7C13D65-B5DA-432B-80A9-DBC7A8BC3C6C}" presName="accent_4" presStyleCnt="0"/>
      <dgm:spPr/>
    </dgm:pt>
    <dgm:pt modelId="{D3A7F067-7EEC-4BBE-BAB6-8220746B5942}" type="pres">
      <dgm:prSet presAssocID="{A7C13D65-B5DA-432B-80A9-DBC7A8BC3C6C}" presName="accentRepeatNode" presStyleLbl="solidFgAcc1" presStyleIdx="3" presStyleCnt="4"/>
      <dgm:spPr/>
    </dgm:pt>
  </dgm:ptLst>
  <dgm:cxnLst>
    <dgm:cxn modelId="{67D18CB7-B3BA-4DB3-B4F0-A9753FD26119}" type="presOf" srcId="{1CE0F6C5-9F5E-406B-AAC7-D4183707BE7D}" destId="{A1C11E38-4535-4CF6-A15E-83D2BD0BA02F}" srcOrd="0" destOrd="0" presId="urn:microsoft.com/office/officeart/2008/layout/VerticalCurvedList"/>
    <dgm:cxn modelId="{FC73043E-62C4-484D-A5D5-1E7574138BC1}" type="presOf" srcId="{A7C13D65-B5DA-432B-80A9-DBC7A8BC3C6C}" destId="{7FD98551-1B8D-4B6A-9680-81F7C65D736D}" srcOrd="0" destOrd="0" presId="urn:microsoft.com/office/officeart/2008/layout/VerticalCurvedList"/>
    <dgm:cxn modelId="{E7D1F125-573B-42E5-A9F3-28D988D82976}" type="presOf" srcId="{D652F192-C45C-40B7-811E-1372524A5C6D}" destId="{7AAB4A49-4D91-4602-849D-F10DF3D181B6}" srcOrd="0" destOrd="0" presId="urn:microsoft.com/office/officeart/2008/layout/VerticalCurvedList"/>
    <dgm:cxn modelId="{072EB0E9-BABE-4328-BF7F-BE8DA632F77D}" type="presOf" srcId="{E730B718-4AB6-472E-914B-97B2BE9ED087}" destId="{00D39011-EC12-4D54-A64F-6F21056793CF}" srcOrd="0" destOrd="0" presId="urn:microsoft.com/office/officeart/2008/layout/VerticalCurvedList"/>
    <dgm:cxn modelId="{BFC7CA71-B903-46A7-9C87-3DB277E03099}" srcId="{82214156-D9DD-4CC5-B8E9-16A2FE882AE7}" destId="{D652F192-C45C-40B7-811E-1372524A5C6D}" srcOrd="2" destOrd="0" parTransId="{C793CE88-736C-45E8-A266-61C6A5E006E0}" sibTransId="{02B4B6C3-701C-4FF4-B911-0CDD6E4C9FF3}"/>
    <dgm:cxn modelId="{CA9B4D2D-FE29-4ED2-B196-5E242D1112E2}" type="presOf" srcId="{AD4DB338-9D4C-44AE-95A4-D7AE559C6534}" destId="{BC16987C-C9BC-4A4F-810B-EF770FE841D7}" srcOrd="0" destOrd="0" presId="urn:microsoft.com/office/officeart/2008/layout/VerticalCurvedList"/>
    <dgm:cxn modelId="{C75A1D3C-1454-4270-A00E-8307966D6E24}" srcId="{82214156-D9DD-4CC5-B8E9-16A2FE882AE7}" destId="{A7C13D65-B5DA-432B-80A9-DBC7A8BC3C6C}" srcOrd="3" destOrd="0" parTransId="{9178663F-49A9-40EC-83DB-9C0A333EF0B3}" sibTransId="{3FA22AE8-CFB7-4ABE-9909-866D44F10E0A}"/>
    <dgm:cxn modelId="{058FC231-1A09-4715-831B-B39AE797ABC1}" srcId="{82214156-D9DD-4CC5-B8E9-16A2FE882AE7}" destId="{E730B718-4AB6-472E-914B-97B2BE9ED087}" srcOrd="1" destOrd="0" parTransId="{6AA2B91D-E1C4-40B6-AC30-BD2D8813FDB6}" sibTransId="{CED539D5-0D6D-42E4-B497-415B3EF0D9D8}"/>
    <dgm:cxn modelId="{BBA3A70B-16F6-480A-B939-7C610A40ADE0}" srcId="{82214156-D9DD-4CC5-B8E9-16A2FE882AE7}" destId="{1CE0F6C5-9F5E-406B-AAC7-D4183707BE7D}" srcOrd="0" destOrd="0" parTransId="{446F6125-B838-4173-ADC1-984A82DE9164}" sibTransId="{AD4DB338-9D4C-44AE-95A4-D7AE559C6534}"/>
    <dgm:cxn modelId="{97D9DE06-B3BB-422F-90E1-601D2FB6EC7E}" type="presOf" srcId="{82214156-D9DD-4CC5-B8E9-16A2FE882AE7}" destId="{D37D69C8-9822-4780-A89C-78987B84B3D0}" srcOrd="0" destOrd="0" presId="urn:microsoft.com/office/officeart/2008/layout/VerticalCurvedList"/>
    <dgm:cxn modelId="{3FEEC070-B9CE-489A-8E6D-D300F15D3E50}" type="presParOf" srcId="{D37D69C8-9822-4780-A89C-78987B84B3D0}" destId="{D5597042-BDA8-4785-AAEE-2ACB76CB8870}" srcOrd="0" destOrd="0" presId="urn:microsoft.com/office/officeart/2008/layout/VerticalCurvedList"/>
    <dgm:cxn modelId="{416B29EC-529D-4E14-9CDC-D9B51D003BD8}" type="presParOf" srcId="{D5597042-BDA8-4785-AAEE-2ACB76CB8870}" destId="{7C5030D1-06E8-42F0-A74A-86ADF4303FED}" srcOrd="0" destOrd="0" presId="urn:microsoft.com/office/officeart/2008/layout/VerticalCurvedList"/>
    <dgm:cxn modelId="{979B60EB-A401-4E88-AB06-7896238413EA}" type="presParOf" srcId="{7C5030D1-06E8-42F0-A74A-86ADF4303FED}" destId="{E828EC81-7162-495C-A359-480342869A10}" srcOrd="0" destOrd="0" presId="urn:microsoft.com/office/officeart/2008/layout/VerticalCurvedList"/>
    <dgm:cxn modelId="{D2594ED4-167F-4C48-8F28-EE965C88721B}" type="presParOf" srcId="{7C5030D1-06E8-42F0-A74A-86ADF4303FED}" destId="{BC16987C-C9BC-4A4F-810B-EF770FE841D7}" srcOrd="1" destOrd="0" presId="urn:microsoft.com/office/officeart/2008/layout/VerticalCurvedList"/>
    <dgm:cxn modelId="{78FD808B-1A0F-4B36-B477-24D6231F1B93}" type="presParOf" srcId="{7C5030D1-06E8-42F0-A74A-86ADF4303FED}" destId="{5F9A2202-EC0D-4732-8768-DCB7232F2C8F}" srcOrd="2" destOrd="0" presId="urn:microsoft.com/office/officeart/2008/layout/VerticalCurvedList"/>
    <dgm:cxn modelId="{8C590A58-454D-454F-865E-F2A874F93C47}" type="presParOf" srcId="{7C5030D1-06E8-42F0-A74A-86ADF4303FED}" destId="{1E1C674A-328F-451B-B996-70A9CD4F8265}" srcOrd="3" destOrd="0" presId="urn:microsoft.com/office/officeart/2008/layout/VerticalCurvedList"/>
    <dgm:cxn modelId="{0BF57B13-A18A-4FB0-9C93-784BCB75825B}" type="presParOf" srcId="{D5597042-BDA8-4785-AAEE-2ACB76CB8870}" destId="{A1C11E38-4535-4CF6-A15E-83D2BD0BA02F}" srcOrd="1" destOrd="0" presId="urn:microsoft.com/office/officeart/2008/layout/VerticalCurvedList"/>
    <dgm:cxn modelId="{A60D6E1B-6058-4124-88F4-D6F8C9E9B2E2}" type="presParOf" srcId="{D5597042-BDA8-4785-AAEE-2ACB76CB8870}" destId="{1B8FEE51-5C89-4504-8B4F-EF37AC1AAFFA}" srcOrd="2" destOrd="0" presId="urn:microsoft.com/office/officeart/2008/layout/VerticalCurvedList"/>
    <dgm:cxn modelId="{595F4222-2C3C-4A85-9B9E-B0A1CCFAF1DA}" type="presParOf" srcId="{1B8FEE51-5C89-4504-8B4F-EF37AC1AAFFA}" destId="{827371E8-9354-4B4C-8627-CEA636C66677}" srcOrd="0" destOrd="0" presId="urn:microsoft.com/office/officeart/2008/layout/VerticalCurvedList"/>
    <dgm:cxn modelId="{6748470A-2955-4407-953B-D2E49116201D}" type="presParOf" srcId="{D5597042-BDA8-4785-AAEE-2ACB76CB8870}" destId="{00D39011-EC12-4D54-A64F-6F21056793CF}" srcOrd="3" destOrd="0" presId="urn:microsoft.com/office/officeart/2008/layout/VerticalCurvedList"/>
    <dgm:cxn modelId="{1CD42797-AB1B-426A-B312-52ED43F46E45}" type="presParOf" srcId="{D5597042-BDA8-4785-AAEE-2ACB76CB8870}" destId="{51B22118-836F-4949-A4B6-65755F908899}" srcOrd="4" destOrd="0" presId="urn:microsoft.com/office/officeart/2008/layout/VerticalCurvedList"/>
    <dgm:cxn modelId="{CE2635F7-C701-45E3-8B4A-4FE1BE0A9E86}" type="presParOf" srcId="{51B22118-836F-4949-A4B6-65755F908899}" destId="{7AEDD302-EE1D-4B03-B1F4-D012F91C21AC}" srcOrd="0" destOrd="0" presId="urn:microsoft.com/office/officeart/2008/layout/VerticalCurvedList"/>
    <dgm:cxn modelId="{94444DF7-F4EA-4D5C-A70B-FDBBCC795164}" type="presParOf" srcId="{D5597042-BDA8-4785-AAEE-2ACB76CB8870}" destId="{7AAB4A49-4D91-4602-849D-F10DF3D181B6}" srcOrd="5" destOrd="0" presId="urn:microsoft.com/office/officeart/2008/layout/VerticalCurvedList"/>
    <dgm:cxn modelId="{A2FBBA67-2CBA-4612-8B99-9F2342423D05}" type="presParOf" srcId="{D5597042-BDA8-4785-AAEE-2ACB76CB8870}" destId="{D217EB0C-8AA0-4755-A52F-0304036F04AC}" srcOrd="6" destOrd="0" presId="urn:microsoft.com/office/officeart/2008/layout/VerticalCurvedList"/>
    <dgm:cxn modelId="{7385B188-C96D-480E-BB46-0F666231559A}" type="presParOf" srcId="{D217EB0C-8AA0-4755-A52F-0304036F04AC}" destId="{9641932F-56D6-4392-90D4-C6BBA507A69E}" srcOrd="0" destOrd="0" presId="urn:microsoft.com/office/officeart/2008/layout/VerticalCurvedList"/>
    <dgm:cxn modelId="{98DF148F-2906-4B63-8129-C31488E74F32}" type="presParOf" srcId="{D5597042-BDA8-4785-AAEE-2ACB76CB8870}" destId="{7FD98551-1B8D-4B6A-9680-81F7C65D736D}" srcOrd="7" destOrd="0" presId="urn:microsoft.com/office/officeart/2008/layout/VerticalCurvedList"/>
    <dgm:cxn modelId="{8A05205E-0B70-4760-9134-17C5FB76894E}" type="presParOf" srcId="{D5597042-BDA8-4785-AAEE-2ACB76CB8870}" destId="{733B111D-969A-4A7B-8964-788559A1E39F}" srcOrd="8" destOrd="0" presId="urn:microsoft.com/office/officeart/2008/layout/VerticalCurvedList"/>
    <dgm:cxn modelId="{369707C3-B330-4EE7-A433-C859098580F3}" type="presParOf" srcId="{733B111D-969A-4A7B-8964-788559A1E39F}" destId="{D3A7F067-7EEC-4BBE-BAB6-8220746B59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0648B1-45D3-4ED9-B5BF-BECFDFABB43B}" type="doc">
      <dgm:prSet loTypeId="urn:microsoft.com/office/officeart/2005/8/layout/hierarchy3" loCatId="list" qsTypeId="urn:microsoft.com/office/officeart/2005/8/quickstyle/3d2#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A79D4CB-1F74-4849-8562-B74102C48A19}">
      <dgm:prSet phldrT="[Текст]" custT="1"/>
      <dgm:spPr/>
      <dgm:t>
        <a:bodyPr/>
        <a:lstStyle/>
        <a:p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ТК</a:t>
          </a:r>
        </a:p>
      </dgm:t>
    </dgm:pt>
    <dgm:pt modelId="{8CAED795-1BB8-4AA0-9C24-4702B7F4EA6E}" type="parTrans" cxnId="{FAD47E46-FBCC-4CBA-8DA1-C543D3803158}">
      <dgm:prSet/>
      <dgm:spPr/>
      <dgm:t>
        <a:bodyPr/>
        <a:lstStyle/>
        <a:p>
          <a:endParaRPr lang="ru-RU"/>
        </a:p>
      </dgm:t>
    </dgm:pt>
    <dgm:pt modelId="{0C57334C-DEC7-43EE-84D1-AC58BFE03385}" type="sibTrans" cxnId="{FAD47E46-FBCC-4CBA-8DA1-C543D3803158}">
      <dgm:prSet/>
      <dgm:spPr/>
      <dgm:t>
        <a:bodyPr/>
        <a:lstStyle/>
        <a:p>
          <a:endParaRPr lang="ru-RU"/>
        </a:p>
      </dgm:t>
    </dgm:pt>
    <dgm:pt modelId="{19AAF03C-AB48-47DF-A999-5F99048FD7B5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000" dirty="0" smtClean="0"/>
            <a:t>27 ед.</a:t>
          </a:r>
          <a:endParaRPr lang="ru-RU" sz="1000" dirty="0"/>
        </a:p>
      </dgm:t>
    </dgm:pt>
    <dgm:pt modelId="{371901F0-72EE-4EB1-94CC-9A1102E1B510}" type="parTrans" cxnId="{28753C0E-5414-425C-A566-02871C1546CD}">
      <dgm:prSet/>
      <dgm:spPr/>
      <dgm:t>
        <a:bodyPr/>
        <a:lstStyle/>
        <a:p>
          <a:endParaRPr lang="ru-RU" sz="1000"/>
        </a:p>
      </dgm:t>
    </dgm:pt>
    <dgm:pt modelId="{111B26F4-9FA6-4AF7-A84B-EA3D82B7F2CA}" type="sibTrans" cxnId="{28753C0E-5414-425C-A566-02871C1546CD}">
      <dgm:prSet/>
      <dgm:spPr/>
      <dgm:t>
        <a:bodyPr/>
        <a:lstStyle/>
        <a:p>
          <a:endParaRPr lang="ru-RU"/>
        </a:p>
      </dgm:t>
    </dgm:pt>
    <dgm:pt modelId="{B2658732-C995-4EF5-92C5-019D831D4B6E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000" dirty="0" smtClean="0"/>
            <a:t>38 ед.</a:t>
          </a:r>
          <a:endParaRPr lang="ru-RU" sz="1000" dirty="0"/>
        </a:p>
      </dgm:t>
    </dgm:pt>
    <dgm:pt modelId="{A5DA0EF9-DCEA-4823-8616-91A5C7D51CC1}" type="parTrans" cxnId="{FF56C20B-1BE4-4605-AA45-871E6988676B}">
      <dgm:prSet/>
      <dgm:spPr/>
      <dgm:t>
        <a:bodyPr/>
        <a:lstStyle/>
        <a:p>
          <a:endParaRPr lang="ru-RU" sz="1000"/>
        </a:p>
      </dgm:t>
    </dgm:pt>
    <dgm:pt modelId="{A6752E5D-1824-4F0D-9468-23EBE06DBBD1}" type="sibTrans" cxnId="{FF56C20B-1BE4-4605-AA45-871E6988676B}">
      <dgm:prSet/>
      <dgm:spPr/>
      <dgm:t>
        <a:bodyPr/>
        <a:lstStyle/>
        <a:p>
          <a:endParaRPr lang="ru-RU"/>
        </a:p>
      </dgm:t>
    </dgm:pt>
    <dgm:pt modelId="{0A2779D3-3896-4353-B9A1-372206405E7E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000" dirty="0" smtClean="0"/>
            <a:t>32 ед.</a:t>
          </a:r>
          <a:endParaRPr lang="ru-RU" sz="1000" dirty="0"/>
        </a:p>
      </dgm:t>
    </dgm:pt>
    <dgm:pt modelId="{157D69A8-8182-4F25-B189-BDA48EF787D1}" type="sibTrans" cxnId="{AD3CBDA7-DE40-4816-B465-413FA6D6A236}">
      <dgm:prSet/>
      <dgm:spPr/>
      <dgm:t>
        <a:bodyPr/>
        <a:lstStyle/>
        <a:p>
          <a:endParaRPr lang="ru-RU"/>
        </a:p>
      </dgm:t>
    </dgm:pt>
    <dgm:pt modelId="{C738BA65-76AD-47FA-880E-3804A70F3EEE}" type="parTrans" cxnId="{AD3CBDA7-DE40-4816-B465-413FA6D6A236}">
      <dgm:prSet/>
      <dgm:spPr/>
      <dgm:t>
        <a:bodyPr/>
        <a:lstStyle/>
        <a:p>
          <a:endParaRPr lang="ru-RU" sz="1000"/>
        </a:p>
      </dgm:t>
    </dgm:pt>
    <dgm:pt modelId="{DE325C2A-FEA5-4500-ADFE-8D984EAD06B5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000" dirty="0"/>
            <a:t>2019 г.</a:t>
          </a:r>
        </a:p>
      </dgm:t>
    </dgm:pt>
    <dgm:pt modelId="{8F2EC417-EA61-44E2-8482-E545C0F1B381}" type="parTrans" cxnId="{EFB5B859-02CC-4024-B9FD-B054C5C4AE9E}">
      <dgm:prSet/>
      <dgm:spPr/>
      <dgm:t>
        <a:bodyPr/>
        <a:lstStyle/>
        <a:p>
          <a:endParaRPr lang="ru-RU" sz="1000"/>
        </a:p>
      </dgm:t>
    </dgm:pt>
    <dgm:pt modelId="{7E35455B-A5F2-44A4-8EBA-2B955B637FB4}" type="sibTrans" cxnId="{EFB5B859-02CC-4024-B9FD-B054C5C4AE9E}">
      <dgm:prSet/>
      <dgm:spPr/>
      <dgm:t>
        <a:bodyPr/>
        <a:lstStyle/>
        <a:p>
          <a:endParaRPr lang="ru-RU"/>
        </a:p>
      </dgm:t>
    </dgm:pt>
    <dgm:pt modelId="{189185EA-D50B-4E36-ADB8-15CEB18C8F35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000" dirty="0" smtClean="0"/>
            <a:t>2020 </a:t>
          </a:r>
          <a:r>
            <a:rPr lang="ru-RU" sz="1000" dirty="0"/>
            <a:t>г.</a:t>
          </a:r>
        </a:p>
      </dgm:t>
    </dgm:pt>
    <dgm:pt modelId="{9B5039DF-441A-41F9-8112-0344E769F5C3}" type="parTrans" cxnId="{21492036-C0E1-4FAD-B770-9AA8E2CC419B}">
      <dgm:prSet/>
      <dgm:spPr/>
      <dgm:t>
        <a:bodyPr/>
        <a:lstStyle/>
        <a:p>
          <a:endParaRPr lang="ru-RU" sz="1000"/>
        </a:p>
      </dgm:t>
    </dgm:pt>
    <dgm:pt modelId="{AA9055E9-D65B-453D-87F3-BD36ECFC8B10}" type="sibTrans" cxnId="{21492036-C0E1-4FAD-B770-9AA8E2CC419B}">
      <dgm:prSet/>
      <dgm:spPr/>
      <dgm:t>
        <a:bodyPr/>
        <a:lstStyle/>
        <a:p>
          <a:endParaRPr lang="ru-RU"/>
        </a:p>
      </dgm:t>
    </dgm:pt>
    <dgm:pt modelId="{05EDAB78-EB3A-4E5B-8664-3A922DDFC656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000" dirty="0" smtClean="0"/>
            <a:t>2021 </a:t>
          </a:r>
          <a:r>
            <a:rPr lang="ru-RU" sz="1000" dirty="0"/>
            <a:t>г.</a:t>
          </a:r>
        </a:p>
      </dgm:t>
    </dgm:pt>
    <dgm:pt modelId="{877D9B8F-6267-4DE3-B2F4-1ADDE70A2B66}" type="parTrans" cxnId="{169FCBEA-2D8D-4785-A379-9D64D751BD42}">
      <dgm:prSet/>
      <dgm:spPr/>
      <dgm:t>
        <a:bodyPr/>
        <a:lstStyle/>
        <a:p>
          <a:endParaRPr lang="ru-RU" sz="1000"/>
        </a:p>
      </dgm:t>
    </dgm:pt>
    <dgm:pt modelId="{CC398FCF-B65F-4083-A43A-2AC8E187B02E}" type="sibTrans" cxnId="{169FCBEA-2D8D-4785-A379-9D64D751BD42}">
      <dgm:prSet/>
      <dgm:spPr/>
      <dgm:t>
        <a:bodyPr/>
        <a:lstStyle/>
        <a:p>
          <a:endParaRPr lang="ru-RU"/>
        </a:p>
      </dgm:t>
    </dgm:pt>
    <dgm:pt modelId="{142EF6B7-7404-461C-8E87-7F75DBBA2174}" type="pres">
      <dgm:prSet presAssocID="{6E0648B1-45D3-4ED9-B5BF-BECFDFABB4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BDCF1B5-7843-41E5-B635-63419E5EC5DE}" type="pres">
      <dgm:prSet presAssocID="{EA79D4CB-1F74-4849-8562-B74102C48A19}" presName="root" presStyleCnt="0"/>
      <dgm:spPr/>
    </dgm:pt>
    <dgm:pt modelId="{7C2817B1-CABA-4EEB-8898-73642928FE75}" type="pres">
      <dgm:prSet presAssocID="{EA79D4CB-1F74-4849-8562-B74102C48A19}" presName="rootComposite" presStyleCnt="0"/>
      <dgm:spPr/>
    </dgm:pt>
    <dgm:pt modelId="{D57F931B-DD94-4134-B436-41D3BADAB748}" type="pres">
      <dgm:prSet presAssocID="{EA79D4CB-1F74-4849-8562-B74102C48A19}" presName="rootText" presStyleLbl="node1" presStyleIdx="0" presStyleCnt="1" custLinFactNeighborX="-30221" custLinFactNeighborY="-2517"/>
      <dgm:spPr/>
      <dgm:t>
        <a:bodyPr/>
        <a:lstStyle/>
        <a:p>
          <a:endParaRPr lang="ru-RU"/>
        </a:p>
      </dgm:t>
    </dgm:pt>
    <dgm:pt modelId="{40BFAE6E-A698-4112-B9BC-BEF1D31E7F86}" type="pres">
      <dgm:prSet presAssocID="{EA79D4CB-1F74-4849-8562-B74102C48A19}" presName="rootConnector" presStyleLbl="node1" presStyleIdx="0" presStyleCnt="1"/>
      <dgm:spPr/>
      <dgm:t>
        <a:bodyPr/>
        <a:lstStyle/>
        <a:p>
          <a:endParaRPr lang="ru-RU"/>
        </a:p>
      </dgm:t>
    </dgm:pt>
    <dgm:pt modelId="{372B002A-B3B1-4E31-ABD9-708B3B0039D9}" type="pres">
      <dgm:prSet presAssocID="{EA79D4CB-1F74-4849-8562-B74102C48A19}" presName="childShape" presStyleCnt="0"/>
      <dgm:spPr/>
    </dgm:pt>
    <dgm:pt modelId="{46576E7E-EF90-4C2E-B3D0-DAEB7222B9E6}" type="pres">
      <dgm:prSet presAssocID="{371901F0-72EE-4EB1-94CC-9A1102E1B510}" presName="Name13" presStyleLbl="parChTrans1D2" presStyleIdx="0" presStyleCnt="6"/>
      <dgm:spPr/>
      <dgm:t>
        <a:bodyPr/>
        <a:lstStyle/>
        <a:p>
          <a:endParaRPr lang="ru-RU"/>
        </a:p>
      </dgm:t>
    </dgm:pt>
    <dgm:pt modelId="{92F4F599-519A-44DC-9E5A-324E6FEC69B8}" type="pres">
      <dgm:prSet presAssocID="{19AAF03C-AB48-47DF-A999-5F99048FD7B5}" presName="childText" presStyleLbl="bgAcc1" presStyleIdx="0" presStyleCnt="6" custScaleX="130377" custLinFactX="87985" custLinFactNeighborX="100000" custLinFactNeighborY="16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2B800-59FC-4DA6-8E03-747C000A2113}" type="pres">
      <dgm:prSet presAssocID="{8F2EC417-EA61-44E2-8482-E545C0F1B381}" presName="Name13" presStyleLbl="parChTrans1D2" presStyleIdx="1" presStyleCnt="6"/>
      <dgm:spPr/>
      <dgm:t>
        <a:bodyPr/>
        <a:lstStyle/>
        <a:p>
          <a:endParaRPr lang="ru-RU"/>
        </a:p>
      </dgm:t>
    </dgm:pt>
    <dgm:pt modelId="{B00C5917-05F8-4729-827C-DB9D10EC87B6}" type="pres">
      <dgm:prSet presAssocID="{DE325C2A-FEA5-4500-ADFE-8D984EAD06B5}" presName="childText" presStyleLbl="bgAcc1" presStyleIdx="1" presStyleCnt="6" custScaleX="129175" custLinFactY="-10266" custLinFactNeighborX="-1875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78200-A1D1-476D-8B68-09F8F57CFAEF}" type="pres">
      <dgm:prSet presAssocID="{C738BA65-76AD-47FA-880E-3804A70F3EEE}" presName="Name13" presStyleLbl="parChTrans1D2" presStyleIdx="2" presStyleCnt="6"/>
      <dgm:spPr/>
      <dgm:t>
        <a:bodyPr/>
        <a:lstStyle/>
        <a:p>
          <a:endParaRPr lang="ru-RU"/>
        </a:p>
      </dgm:t>
    </dgm:pt>
    <dgm:pt modelId="{DE2DE652-7BD3-47DE-AED8-26C3A8B23B03}" type="pres">
      <dgm:prSet presAssocID="{0A2779D3-3896-4353-B9A1-372206405E7E}" presName="childText" presStyleLbl="bgAcc1" presStyleIdx="2" presStyleCnt="6" custScaleX="130270" custLinFactX="90338" custLinFactNeighborX="100000" custLinFactNeighborY="-2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2CC5A-7303-4750-94F9-B73EAAFD58EF}" type="pres">
      <dgm:prSet presAssocID="{9B5039DF-441A-41F9-8112-0344E769F5C3}" presName="Name13" presStyleLbl="parChTrans1D2" presStyleIdx="3" presStyleCnt="6"/>
      <dgm:spPr/>
      <dgm:t>
        <a:bodyPr/>
        <a:lstStyle/>
        <a:p>
          <a:endParaRPr lang="ru-RU"/>
        </a:p>
      </dgm:t>
    </dgm:pt>
    <dgm:pt modelId="{4090FD17-0DAA-42C8-B6BF-F730251DA2FB}" type="pres">
      <dgm:prSet presAssocID="{189185EA-D50B-4E36-ADB8-15CEB18C8F35}" presName="childText" presStyleLbl="bgAcc1" presStyleIdx="3" presStyleCnt="6" custScaleX="130270" custLinFactY="-51504" custLinFactNeighborX="-1615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63525-F15A-4BF8-BC3E-04810142C941}" type="pres">
      <dgm:prSet presAssocID="{A5DA0EF9-DCEA-4823-8616-91A5C7D51CC1}" presName="Name13" presStyleLbl="parChTrans1D2" presStyleIdx="4" presStyleCnt="6"/>
      <dgm:spPr/>
      <dgm:t>
        <a:bodyPr/>
        <a:lstStyle/>
        <a:p>
          <a:endParaRPr lang="ru-RU"/>
        </a:p>
      </dgm:t>
    </dgm:pt>
    <dgm:pt modelId="{98F27920-7724-461B-BF54-E86DA6530B86}" type="pres">
      <dgm:prSet presAssocID="{B2658732-C995-4EF5-92C5-019D831D4B6E}" presName="childText" presStyleLbl="bgAcc1" presStyleIdx="4" presStyleCnt="6" custScaleX="130270" custLinFactX="84540" custLinFactNeighborX="100000" custLinFactNeighborY="-59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DF691-B6F9-4A26-8851-CC6E9D906DD5}" type="pres">
      <dgm:prSet presAssocID="{877D9B8F-6267-4DE3-B2F4-1ADDE70A2B66}" presName="Name13" presStyleLbl="parChTrans1D2" presStyleIdx="5" presStyleCnt="6"/>
      <dgm:spPr/>
      <dgm:t>
        <a:bodyPr/>
        <a:lstStyle/>
        <a:p>
          <a:endParaRPr lang="ru-RU"/>
        </a:p>
      </dgm:t>
    </dgm:pt>
    <dgm:pt modelId="{01611D44-BF88-4475-BE46-69EBC6898BD2}" type="pres">
      <dgm:prSet presAssocID="{05EDAB78-EB3A-4E5B-8664-3A922DDFC656}" presName="childText" presStyleLbl="bgAcc1" presStyleIdx="5" presStyleCnt="6" custScaleX="130270" custLinFactY="-83436" custLinFactNeighborX="-255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72619-6BD1-41EC-92E3-C0BA5A94EC53}" type="presOf" srcId="{B2658732-C995-4EF5-92C5-019D831D4B6E}" destId="{98F27920-7724-461B-BF54-E86DA6530B86}" srcOrd="0" destOrd="0" presId="urn:microsoft.com/office/officeart/2005/8/layout/hierarchy3"/>
    <dgm:cxn modelId="{50EC2717-0845-42D3-BFA5-6BD129CBC0CF}" type="presOf" srcId="{05EDAB78-EB3A-4E5B-8664-3A922DDFC656}" destId="{01611D44-BF88-4475-BE46-69EBC6898BD2}" srcOrd="0" destOrd="0" presId="urn:microsoft.com/office/officeart/2005/8/layout/hierarchy3"/>
    <dgm:cxn modelId="{75FE0B08-0837-46A6-9741-D93867777C5D}" type="presOf" srcId="{371901F0-72EE-4EB1-94CC-9A1102E1B510}" destId="{46576E7E-EF90-4C2E-B3D0-DAEB7222B9E6}" srcOrd="0" destOrd="0" presId="urn:microsoft.com/office/officeart/2005/8/layout/hierarchy3"/>
    <dgm:cxn modelId="{AD3CBDA7-DE40-4816-B465-413FA6D6A236}" srcId="{EA79D4CB-1F74-4849-8562-B74102C48A19}" destId="{0A2779D3-3896-4353-B9A1-372206405E7E}" srcOrd="2" destOrd="0" parTransId="{C738BA65-76AD-47FA-880E-3804A70F3EEE}" sibTransId="{157D69A8-8182-4F25-B189-BDA48EF787D1}"/>
    <dgm:cxn modelId="{4BDFB915-4F97-466F-8A7F-8D355C9C2A0E}" type="presOf" srcId="{877D9B8F-6267-4DE3-B2F4-1ADDE70A2B66}" destId="{7D6DF691-B6F9-4A26-8851-CC6E9D906DD5}" srcOrd="0" destOrd="0" presId="urn:microsoft.com/office/officeart/2005/8/layout/hierarchy3"/>
    <dgm:cxn modelId="{21492036-C0E1-4FAD-B770-9AA8E2CC419B}" srcId="{EA79D4CB-1F74-4849-8562-B74102C48A19}" destId="{189185EA-D50B-4E36-ADB8-15CEB18C8F35}" srcOrd="3" destOrd="0" parTransId="{9B5039DF-441A-41F9-8112-0344E769F5C3}" sibTransId="{AA9055E9-D65B-453D-87F3-BD36ECFC8B10}"/>
    <dgm:cxn modelId="{FF56C20B-1BE4-4605-AA45-871E6988676B}" srcId="{EA79D4CB-1F74-4849-8562-B74102C48A19}" destId="{B2658732-C995-4EF5-92C5-019D831D4B6E}" srcOrd="4" destOrd="0" parTransId="{A5DA0EF9-DCEA-4823-8616-91A5C7D51CC1}" sibTransId="{A6752E5D-1824-4F0D-9468-23EBE06DBBD1}"/>
    <dgm:cxn modelId="{FAD47E46-FBCC-4CBA-8DA1-C543D3803158}" srcId="{6E0648B1-45D3-4ED9-B5BF-BECFDFABB43B}" destId="{EA79D4CB-1F74-4849-8562-B74102C48A19}" srcOrd="0" destOrd="0" parTransId="{8CAED795-1BB8-4AA0-9C24-4702B7F4EA6E}" sibTransId="{0C57334C-DEC7-43EE-84D1-AC58BFE03385}"/>
    <dgm:cxn modelId="{C43031A7-326E-4088-BC0B-B32C9F694B38}" type="presOf" srcId="{0A2779D3-3896-4353-B9A1-372206405E7E}" destId="{DE2DE652-7BD3-47DE-AED8-26C3A8B23B03}" srcOrd="0" destOrd="0" presId="urn:microsoft.com/office/officeart/2005/8/layout/hierarchy3"/>
    <dgm:cxn modelId="{8CDFF381-998A-4BAA-84A6-2B56ECB9E0F4}" type="presOf" srcId="{8F2EC417-EA61-44E2-8482-E545C0F1B381}" destId="{5942B800-59FC-4DA6-8E03-747C000A2113}" srcOrd="0" destOrd="0" presId="urn:microsoft.com/office/officeart/2005/8/layout/hierarchy3"/>
    <dgm:cxn modelId="{169FCBEA-2D8D-4785-A379-9D64D751BD42}" srcId="{EA79D4CB-1F74-4849-8562-B74102C48A19}" destId="{05EDAB78-EB3A-4E5B-8664-3A922DDFC656}" srcOrd="5" destOrd="0" parTransId="{877D9B8F-6267-4DE3-B2F4-1ADDE70A2B66}" sibTransId="{CC398FCF-B65F-4083-A43A-2AC8E187B02E}"/>
    <dgm:cxn modelId="{02C43FA0-8B42-4B4F-B332-93178A8AFB03}" type="presOf" srcId="{EA79D4CB-1F74-4849-8562-B74102C48A19}" destId="{40BFAE6E-A698-4112-B9BC-BEF1D31E7F86}" srcOrd="1" destOrd="0" presId="urn:microsoft.com/office/officeart/2005/8/layout/hierarchy3"/>
    <dgm:cxn modelId="{9F41D25F-08E2-4C4A-BD95-149A1161D89E}" type="presOf" srcId="{DE325C2A-FEA5-4500-ADFE-8D984EAD06B5}" destId="{B00C5917-05F8-4729-827C-DB9D10EC87B6}" srcOrd="0" destOrd="0" presId="urn:microsoft.com/office/officeart/2005/8/layout/hierarchy3"/>
    <dgm:cxn modelId="{5A75132C-0C55-47B9-929B-A20A6F126445}" type="presOf" srcId="{C738BA65-76AD-47FA-880E-3804A70F3EEE}" destId="{21878200-A1D1-476D-8B68-09F8F57CFAEF}" srcOrd="0" destOrd="0" presId="urn:microsoft.com/office/officeart/2005/8/layout/hierarchy3"/>
    <dgm:cxn modelId="{07A9E08B-8E8B-4485-98EA-98F867BF8AD4}" type="presOf" srcId="{19AAF03C-AB48-47DF-A999-5F99048FD7B5}" destId="{92F4F599-519A-44DC-9E5A-324E6FEC69B8}" srcOrd="0" destOrd="0" presId="urn:microsoft.com/office/officeart/2005/8/layout/hierarchy3"/>
    <dgm:cxn modelId="{EFB5B859-02CC-4024-B9FD-B054C5C4AE9E}" srcId="{EA79D4CB-1F74-4849-8562-B74102C48A19}" destId="{DE325C2A-FEA5-4500-ADFE-8D984EAD06B5}" srcOrd="1" destOrd="0" parTransId="{8F2EC417-EA61-44E2-8482-E545C0F1B381}" sibTransId="{7E35455B-A5F2-44A4-8EBA-2B955B637FB4}"/>
    <dgm:cxn modelId="{28753C0E-5414-425C-A566-02871C1546CD}" srcId="{EA79D4CB-1F74-4849-8562-B74102C48A19}" destId="{19AAF03C-AB48-47DF-A999-5F99048FD7B5}" srcOrd="0" destOrd="0" parTransId="{371901F0-72EE-4EB1-94CC-9A1102E1B510}" sibTransId="{111B26F4-9FA6-4AF7-A84B-EA3D82B7F2CA}"/>
    <dgm:cxn modelId="{70A7604C-0EDE-450E-960A-6054AAC1D745}" type="presOf" srcId="{EA79D4CB-1F74-4849-8562-B74102C48A19}" destId="{D57F931B-DD94-4134-B436-41D3BADAB748}" srcOrd="0" destOrd="0" presId="urn:microsoft.com/office/officeart/2005/8/layout/hierarchy3"/>
    <dgm:cxn modelId="{D3C80617-78CB-4A07-809F-4DDD5A687255}" type="presOf" srcId="{A5DA0EF9-DCEA-4823-8616-91A5C7D51CC1}" destId="{0FB63525-F15A-4BF8-BC3E-04810142C941}" srcOrd="0" destOrd="0" presId="urn:microsoft.com/office/officeart/2005/8/layout/hierarchy3"/>
    <dgm:cxn modelId="{248C3DB7-13B7-4465-B892-8EE94466E27E}" type="presOf" srcId="{189185EA-D50B-4E36-ADB8-15CEB18C8F35}" destId="{4090FD17-0DAA-42C8-B6BF-F730251DA2FB}" srcOrd="0" destOrd="0" presId="urn:microsoft.com/office/officeart/2005/8/layout/hierarchy3"/>
    <dgm:cxn modelId="{F307673C-9D65-48B2-B6E7-B6B38CA09B80}" type="presOf" srcId="{9B5039DF-441A-41F9-8112-0344E769F5C3}" destId="{20F2CC5A-7303-4750-94F9-B73EAAFD58EF}" srcOrd="0" destOrd="0" presId="urn:microsoft.com/office/officeart/2005/8/layout/hierarchy3"/>
    <dgm:cxn modelId="{ACC628D3-8061-4B7B-BA3B-334045BF6155}" type="presOf" srcId="{6E0648B1-45D3-4ED9-B5BF-BECFDFABB43B}" destId="{142EF6B7-7404-461C-8E87-7F75DBBA2174}" srcOrd="0" destOrd="0" presId="urn:microsoft.com/office/officeart/2005/8/layout/hierarchy3"/>
    <dgm:cxn modelId="{55F4C832-74D5-44FE-9E33-064BAE4D8B22}" type="presParOf" srcId="{142EF6B7-7404-461C-8E87-7F75DBBA2174}" destId="{CBDCF1B5-7843-41E5-B635-63419E5EC5DE}" srcOrd="0" destOrd="0" presId="urn:microsoft.com/office/officeart/2005/8/layout/hierarchy3"/>
    <dgm:cxn modelId="{0AC22581-BB44-470D-AB34-3972D3AEEEA2}" type="presParOf" srcId="{CBDCF1B5-7843-41E5-B635-63419E5EC5DE}" destId="{7C2817B1-CABA-4EEB-8898-73642928FE75}" srcOrd="0" destOrd="0" presId="urn:microsoft.com/office/officeart/2005/8/layout/hierarchy3"/>
    <dgm:cxn modelId="{C397554E-650B-4EB8-BD1F-CFCB7C8A384A}" type="presParOf" srcId="{7C2817B1-CABA-4EEB-8898-73642928FE75}" destId="{D57F931B-DD94-4134-B436-41D3BADAB748}" srcOrd="0" destOrd="0" presId="urn:microsoft.com/office/officeart/2005/8/layout/hierarchy3"/>
    <dgm:cxn modelId="{AABBD019-7CE1-4926-92F0-43C68CD58734}" type="presParOf" srcId="{7C2817B1-CABA-4EEB-8898-73642928FE75}" destId="{40BFAE6E-A698-4112-B9BC-BEF1D31E7F86}" srcOrd="1" destOrd="0" presId="urn:microsoft.com/office/officeart/2005/8/layout/hierarchy3"/>
    <dgm:cxn modelId="{C3443726-4320-4890-A0DC-13F408172231}" type="presParOf" srcId="{CBDCF1B5-7843-41E5-B635-63419E5EC5DE}" destId="{372B002A-B3B1-4E31-ABD9-708B3B0039D9}" srcOrd="1" destOrd="0" presId="urn:microsoft.com/office/officeart/2005/8/layout/hierarchy3"/>
    <dgm:cxn modelId="{E9414EB1-CCA3-42F3-AA23-751939822ADB}" type="presParOf" srcId="{372B002A-B3B1-4E31-ABD9-708B3B0039D9}" destId="{46576E7E-EF90-4C2E-B3D0-DAEB7222B9E6}" srcOrd="0" destOrd="0" presId="urn:microsoft.com/office/officeart/2005/8/layout/hierarchy3"/>
    <dgm:cxn modelId="{5F482AF3-8B0D-42DA-AA26-3A74FF0F9D78}" type="presParOf" srcId="{372B002A-B3B1-4E31-ABD9-708B3B0039D9}" destId="{92F4F599-519A-44DC-9E5A-324E6FEC69B8}" srcOrd="1" destOrd="0" presId="urn:microsoft.com/office/officeart/2005/8/layout/hierarchy3"/>
    <dgm:cxn modelId="{FD44CD92-226F-45D6-BC09-C586DE59EC06}" type="presParOf" srcId="{372B002A-B3B1-4E31-ABD9-708B3B0039D9}" destId="{5942B800-59FC-4DA6-8E03-747C000A2113}" srcOrd="2" destOrd="0" presId="urn:microsoft.com/office/officeart/2005/8/layout/hierarchy3"/>
    <dgm:cxn modelId="{28EF4B61-931C-4B5A-A5E2-EA7F87C505DD}" type="presParOf" srcId="{372B002A-B3B1-4E31-ABD9-708B3B0039D9}" destId="{B00C5917-05F8-4729-827C-DB9D10EC87B6}" srcOrd="3" destOrd="0" presId="urn:microsoft.com/office/officeart/2005/8/layout/hierarchy3"/>
    <dgm:cxn modelId="{83F2CA5D-9F2F-4345-A408-6BC2756C7D72}" type="presParOf" srcId="{372B002A-B3B1-4E31-ABD9-708B3B0039D9}" destId="{21878200-A1D1-476D-8B68-09F8F57CFAEF}" srcOrd="4" destOrd="0" presId="urn:microsoft.com/office/officeart/2005/8/layout/hierarchy3"/>
    <dgm:cxn modelId="{7F471858-4A86-4F62-A713-4F7D23AD4C42}" type="presParOf" srcId="{372B002A-B3B1-4E31-ABD9-708B3B0039D9}" destId="{DE2DE652-7BD3-47DE-AED8-26C3A8B23B03}" srcOrd="5" destOrd="0" presId="urn:microsoft.com/office/officeart/2005/8/layout/hierarchy3"/>
    <dgm:cxn modelId="{A8660011-0F5D-43F3-97BF-C978E6881DD4}" type="presParOf" srcId="{372B002A-B3B1-4E31-ABD9-708B3B0039D9}" destId="{20F2CC5A-7303-4750-94F9-B73EAAFD58EF}" srcOrd="6" destOrd="0" presId="urn:microsoft.com/office/officeart/2005/8/layout/hierarchy3"/>
    <dgm:cxn modelId="{96365681-551C-4E58-B27C-39BEC6E1761D}" type="presParOf" srcId="{372B002A-B3B1-4E31-ABD9-708B3B0039D9}" destId="{4090FD17-0DAA-42C8-B6BF-F730251DA2FB}" srcOrd="7" destOrd="0" presId="urn:microsoft.com/office/officeart/2005/8/layout/hierarchy3"/>
    <dgm:cxn modelId="{CFCC6D69-D642-43C9-8FAC-05C17A21DD21}" type="presParOf" srcId="{372B002A-B3B1-4E31-ABD9-708B3B0039D9}" destId="{0FB63525-F15A-4BF8-BC3E-04810142C941}" srcOrd="8" destOrd="0" presId="urn:microsoft.com/office/officeart/2005/8/layout/hierarchy3"/>
    <dgm:cxn modelId="{8B7CF1CD-DE1B-46B5-BD04-173B303DA579}" type="presParOf" srcId="{372B002A-B3B1-4E31-ABD9-708B3B0039D9}" destId="{98F27920-7724-461B-BF54-E86DA6530B86}" srcOrd="9" destOrd="0" presId="urn:microsoft.com/office/officeart/2005/8/layout/hierarchy3"/>
    <dgm:cxn modelId="{BEB6621F-A95B-4FD7-BF82-1B8FB2741CAF}" type="presParOf" srcId="{372B002A-B3B1-4E31-ABD9-708B3B0039D9}" destId="{7D6DF691-B6F9-4A26-8851-CC6E9D906DD5}" srcOrd="10" destOrd="0" presId="urn:microsoft.com/office/officeart/2005/8/layout/hierarchy3"/>
    <dgm:cxn modelId="{B09DD858-42AC-43A0-AACE-84848ACA1BB0}" type="presParOf" srcId="{372B002A-B3B1-4E31-ABD9-708B3B0039D9}" destId="{01611D44-BF88-4475-BE46-69EBC6898BD2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3D104C-0878-423E-961E-84C4F123BB8A}" type="doc">
      <dgm:prSet loTypeId="urn:diagrams.loki3.com/VaryingWidthList+Icon" loCatId="officeonline" qsTypeId="urn:microsoft.com/office/officeart/2005/8/quickstyle/3d2#2" qsCatId="3D" csTypeId="urn:microsoft.com/office/officeart/2005/8/colors/accent2_2" csCatId="accent2" phldr="1"/>
      <dgm:spPr/>
    </dgm:pt>
    <dgm:pt modelId="{A5E2AD39-2BA7-44D6-B3AA-B097C83E4311}">
      <dgm:prSet phldrT="[Текст]" custT="1"/>
      <dgm:spPr/>
      <dgm:t>
        <a:bodyPr vert="vert270"/>
        <a:lstStyle/>
        <a:p>
          <a:r>
            <a:rPr lang="ru-RU" sz="1800" b="1" dirty="0"/>
            <a:t>СТАНДАРТЫ</a:t>
          </a:r>
        </a:p>
      </dgm:t>
    </dgm:pt>
    <dgm:pt modelId="{0608C32E-B0F5-4D01-9A44-682BF8E3C768}" type="sibTrans" cxnId="{1F2F2F4F-565C-44CA-A97D-9B8D2CDD543C}">
      <dgm:prSet/>
      <dgm:spPr/>
      <dgm:t>
        <a:bodyPr/>
        <a:lstStyle/>
        <a:p>
          <a:endParaRPr lang="ru-RU"/>
        </a:p>
      </dgm:t>
    </dgm:pt>
    <dgm:pt modelId="{EF0DF09C-B52B-4641-A6EC-2EA06C148BD2}" type="parTrans" cxnId="{1F2F2F4F-565C-44CA-A97D-9B8D2CDD543C}">
      <dgm:prSet/>
      <dgm:spPr/>
      <dgm:t>
        <a:bodyPr/>
        <a:lstStyle/>
        <a:p>
          <a:endParaRPr lang="ru-RU"/>
        </a:p>
      </dgm:t>
    </dgm:pt>
    <dgm:pt modelId="{F58C4025-3217-461C-AA5F-989FF66DF085}" type="pres">
      <dgm:prSet presAssocID="{C53D104C-0878-423E-961E-84C4F123BB8A}" presName="Name0" presStyleCnt="0">
        <dgm:presLayoutVars>
          <dgm:resizeHandles/>
        </dgm:presLayoutVars>
      </dgm:prSet>
      <dgm:spPr/>
    </dgm:pt>
    <dgm:pt modelId="{C92999D8-7646-49FF-A8B2-B6E3E0152BFB}" type="pres">
      <dgm:prSet presAssocID="{A5E2AD39-2BA7-44D6-B3AA-B097C83E4311}" presName="text" presStyleLbl="node1" presStyleIdx="0" presStyleCnt="1" custScaleY="70863" custLinFactNeighborY="-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2F2F4F-565C-44CA-A97D-9B8D2CDD543C}" srcId="{C53D104C-0878-423E-961E-84C4F123BB8A}" destId="{A5E2AD39-2BA7-44D6-B3AA-B097C83E4311}" srcOrd="0" destOrd="0" parTransId="{EF0DF09C-B52B-4641-A6EC-2EA06C148BD2}" sibTransId="{0608C32E-B0F5-4D01-9A44-682BF8E3C768}"/>
    <dgm:cxn modelId="{EADBB021-FC06-4B57-8B27-FA02CA911C96}" type="presOf" srcId="{A5E2AD39-2BA7-44D6-B3AA-B097C83E4311}" destId="{C92999D8-7646-49FF-A8B2-B6E3E0152BFB}" srcOrd="0" destOrd="0" presId="urn:diagrams.loki3.com/VaryingWidthList+Icon"/>
    <dgm:cxn modelId="{44DF190E-D198-4B57-885D-56098990815A}" type="presOf" srcId="{C53D104C-0878-423E-961E-84C4F123BB8A}" destId="{F58C4025-3217-461C-AA5F-989FF66DF085}" srcOrd="0" destOrd="0" presId="urn:diagrams.loki3.com/VaryingWidthList+Icon"/>
    <dgm:cxn modelId="{2A4A77CB-8F88-439C-859A-279F7D71BDAA}" type="presParOf" srcId="{F58C4025-3217-461C-AA5F-989FF66DF085}" destId="{C92999D8-7646-49FF-A8B2-B6E3E0152BFB}" srcOrd="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3D104C-0878-423E-961E-84C4F123BB8A}" type="doc">
      <dgm:prSet loTypeId="urn:diagrams.loki3.com/VaryingWidthList+Icon" loCatId="officeonline" qsTypeId="urn:microsoft.com/office/officeart/2005/8/quickstyle/3d2#3" qsCatId="3D" csTypeId="urn:microsoft.com/office/officeart/2005/8/colors/accent1_4" csCatId="accent1" phldr="1"/>
      <dgm:spPr/>
    </dgm:pt>
    <dgm:pt modelId="{408DDD54-CD27-4FE4-99F2-8DC3809BCFB6}">
      <dgm:prSet phldrT="[Текст]" custT="1"/>
      <dgm:spPr/>
      <dgm:t>
        <a:bodyPr vert="vert270"/>
        <a:lstStyle/>
        <a:p>
          <a:r>
            <a:rPr lang="ru-RU" sz="1500" b="1" dirty="0"/>
            <a:t>ОРГАНЫ ГОСУДАРСТВЕННОГО И ХОЗЯЙСТВЕННОГО УПРАВЛЕНИЯ </a:t>
          </a:r>
        </a:p>
      </dgm:t>
    </dgm:pt>
    <dgm:pt modelId="{D91C3C6E-F622-45DB-9252-2E5BB440A2CC}" type="parTrans" cxnId="{E938A856-1B06-4F03-B8CC-1452F88EA0F5}">
      <dgm:prSet/>
      <dgm:spPr/>
      <dgm:t>
        <a:bodyPr/>
        <a:lstStyle/>
        <a:p>
          <a:endParaRPr lang="ru-RU"/>
        </a:p>
      </dgm:t>
    </dgm:pt>
    <dgm:pt modelId="{67D4D171-C181-4AD4-AB86-3C13F4D68F8F}" type="sibTrans" cxnId="{E938A856-1B06-4F03-B8CC-1452F88EA0F5}">
      <dgm:prSet/>
      <dgm:spPr/>
      <dgm:t>
        <a:bodyPr/>
        <a:lstStyle/>
        <a:p>
          <a:endParaRPr lang="ru-RU"/>
        </a:p>
      </dgm:t>
    </dgm:pt>
    <dgm:pt modelId="{F58C4025-3217-461C-AA5F-989FF66DF085}" type="pres">
      <dgm:prSet presAssocID="{C53D104C-0878-423E-961E-84C4F123BB8A}" presName="Name0" presStyleCnt="0">
        <dgm:presLayoutVars>
          <dgm:resizeHandles/>
        </dgm:presLayoutVars>
      </dgm:prSet>
      <dgm:spPr/>
    </dgm:pt>
    <dgm:pt modelId="{449C8F7B-36BA-4641-9AC6-6C047391C2E9}" type="pres">
      <dgm:prSet presAssocID="{408DDD54-CD27-4FE4-99F2-8DC3809BCFB6}" presName="text" presStyleLbl="node1" presStyleIdx="0" presStyleCnt="1" custLinFactNeighborX="-15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5B42D9-19F9-4A3F-8E71-FD4A3D2C7D3F}" type="presOf" srcId="{C53D104C-0878-423E-961E-84C4F123BB8A}" destId="{F58C4025-3217-461C-AA5F-989FF66DF085}" srcOrd="0" destOrd="0" presId="urn:diagrams.loki3.com/VaryingWidthList+Icon"/>
    <dgm:cxn modelId="{ED7DEB33-3A92-4589-BCB7-183E7E0B01A8}" type="presOf" srcId="{408DDD54-CD27-4FE4-99F2-8DC3809BCFB6}" destId="{449C8F7B-36BA-4641-9AC6-6C047391C2E9}" srcOrd="0" destOrd="0" presId="urn:diagrams.loki3.com/VaryingWidthList+Icon"/>
    <dgm:cxn modelId="{E938A856-1B06-4F03-B8CC-1452F88EA0F5}" srcId="{C53D104C-0878-423E-961E-84C4F123BB8A}" destId="{408DDD54-CD27-4FE4-99F2-8DC3809BCFB6}" srcOrd="0" destOrd="0" parTransId="{D91C3C6E-F622-45DB-9252-2E5BB440A2CC}" sibTransId="{67D4D171-C181-4AD4-AB86-3C13F4D68F8F}"/>
    <dgm:cxn modelId="{DACF6382-F86D-44CD-BFBC-991CC71A1619}" type="presParOf" srcId="{F58C4025-3217-461C-AA5F-989FF66DF085}" destId="{449C8F7B-36BA-4641-9AC6-6C047391C2E9}" srcOrd="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0648B1-45D3-4ED9-B5BF-BECFDFABB43B}" type="doc">
      <dgm:prSet loTypeId="urn:microsoft.com/office/officeart/2005/8/layout/hierarchy3" loCatId="list" qsTypeId="urn:microsoft.com/office/officeart/2005/8/quickstyle/3d2#4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A79D4CB-1F74-4849-8562-B74102C48A19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ТК</a:t>
          </a:r>
        </a:p>
      </dgm:t>
    </dgm:pt>
    <dgm:pt modelId="{8CAED795-1BB8-4AA0-9C24-4702B7F4EA6E}" type="parTrans" cxnId="{FAD47E46-FBCC-4CBA-8DA1-C543D3803158}">
      <dgm:prSet/>
      <dgm:spPr/>
      <dgm:t>
        <a:bodyPr/>
        <a:lstStyle/>
        <a:p>
          <a:endParaRPr lang="ru-RU"/>
        </a:p>
      </dgm:t>
    </dgm:pt>
    <dgm:pt modelId="{0C57334C-DEC7-43EE-84D1-AC58BFE03385}" type="sibTrans" cxnId="{FAD47E46-FBCC-4CBA-8DA1-C543D3803158}">
      <dgm:prSet/>
      <dgm:spPr/>
      <dgm:t>
        <a:bodyPr/>
        <a:lstStyle/>
        <a:p>
          <a:endParaRPr lang="ru-RU"/>
        </a:p>
      </dgm:t>
    </dgm:pt>
    <dgm:pt modelId="{19AAF03C-AB48-47DF-A999-5F99048FD7B5}">
      <dgm:prSet phldrT="[Текст]" custT="1"/>
      <dgm:spPr/>
      <dgm:t>
        <a:bodyPr/>
        <a:lstStyle/>
        <a:p>
          <a:r>
            <a:rPr lang="ru-RU" sz="1000" dirty="0"/>
            <a:t>2019 г.</a:t>
          </a:r>
        </a:p>
      </dgm:t>
    </dgm:pt>
    <dgm:pt modelId="{371901F0-72EE-4EB1-94CC-9A1102E1B510}" type="parTrans" cxnId="{28753C0E-5414-425C-A566-02871C1546CD}">
      <dgm:prSet/>
      <dgm:spPr/>
      <dgm:t>
        <a:bodyPr/>
        <a:lstStyle/>
        <a:p>
          <a:endParaRPr lang="ru-RU" sz="1000"/>
        </a:p>
      </dgm:t>
    </dgm:pt>
    <dgm:pt modelId="{111B26F4-9FA6-4AF7-A84B-EA3D82B7F2CA}" type="sibTrans" cxnId="{28753C0E-5414-425C-A566-02871C1546CD}">
      <dgm:prSet/>
      <dgm:spPr/>
      <dgm:t>
        <a:bodyPr/>
        <a:lstStyle/>
        <a:p>
          <a:endParaRPr lang="ru-RU"/>
        </a:p>
      </dgm:t>
    </dgm:pt>
    <dgm:pt modelId="{27F4F4DA-BC3C-45EC-8C1A-D4DAD12F59BC}">
      <dgm:prSet phldrT="[Текст]" custT="1"/>
      <dgm:spPr/>
      <dgm:t>
        <a:bodyPr/>
        <a:lstStyle/>
        <a:p>
          <a:r>
            <a:rPr lang="ru-RU" sz="1000" dirty="0" smtClean="0"/>
            <a:t>2020 </a:t>
          </a:r>
          <a:r>
            <a:rPr lang="ru-RU" sz="1000" dirty="0"/>
            <a:t>г.</a:t>
          </a:r>
        </a:p>
      </dgm:t>
    </dgm:pt>
    <dgm:pt modelId="{21E9A939-A907-4170-B056-06AE2C95C4C6}" type="parTrans" cxnId="{A3DBDE3D-AF43-48FC-B7D4-122647A89FDF}">
      <dgm:prSet/>
      <dgm:spPr/>
      <dgm:t>
        <a:bodyPr/>
        <a:lstStyle/>
        <a:p>
          <a:endParaRPr lang="ru-RU" sz="1000"/>
        </a:p>
      </dgm:t>
    </dgm:pt>
    <dgm:pt modelId="{F9D2F285-DFEC-49E6-AA27-2C5CDDBA01D2}" type="sibTrans" cxnId="{A3DBDE3D-AF43-48FC-B7D4-122647A89FDF}">
      <dgm:prSet/>
      <dgm:spPr/>
      <dgm:t>
        <a:bodyPr/>
        <a:lstStyle/>
        <a:p>
          <a:endParaRPr lang="ru-RU"/>
        </a:p>
      </dgm:t>
    </dgm:pt>
    <dgm:pt modelId="{C7DD900D-D46A-4F98-A7DA-3BE0B2AE9F37}">
      <dgm:prSet phldrT="[Текст]" custT="1"/>
      <dgm:spPr/>
      <dgm:t>
        <a:bodyPr/>
        <a:lstStyle/>
        <a:p>
          <a:r>
            <a:rPr lang="ru-RU" sz="1000" dirty="0" smtClean="0"/>
            <a:t>2021 </a:t>
          </a:r>
          <a:r>
            <a:rPr lang="ru-RU" sz="1000" dirty="0"/>
            <a:t>г.</a:t>
          </a:r>
        </a:p>
      </dgm:t>
    </dgm:pt>
    <dgm:pt modelId="{751ABB12-0B95-4FC7-8BE2-E2C416B656A5}" type="parTrans" cxnId="{65E43DEB-F7F1-45C4-B729-7ED4472B7914}">
      <dgm:prSet/>
      <dgm:spPr/>
      <dgm:t>
        <a:bodyPr/>
        <a:lstStyle/>
        <a:p>
          <a:endParaRPr lang="ru-RU" sz="1000"/>
        </a:p>
      </dgm:t>
    </dgm:pt>
    <dgm:pt modelId="{384CD221-372D-46A8-82D5-3900AB70D3B1}" type="sibTrans" cxnId="{65E43DEB-F7F1-45C4-B729-7ED4472B7914}">
      <dgm:prSet/>
      <dgm:spPr/>
      <dgm:t>
        <a:bodyPr/>
        <a:lstStyle/>
        <a:p>
          <a:endParaRPr lang="ru-RU"/>
        </a:p>
      </dgm:t>
    </dgm:pt>
    <dgm:pt modelId="{0F092255-8C75-4ECF-90EC-FF23767E9C07}">
      <dgm:prSet phldrT="[Текст]" custT="1"/>
      <dgm:spPr/>
      <dgm:t>
        <a:bodyPr/>
        <a:lstStyle/>
        <a:p>
          <a:r>
            <a:rPr lang="ru-RU" sz="1000" dirty="0" smtClean="0"/>
            <a:t>18 </a:t>
          </a:r>
          <a:r>
            <a:rPr lang="ru-RU" sz="1000" dirty="0" err="1" smtClean="0"/>
            <a:t>ед</a:t>
          </a:r>
          <a:endParaRPr lang="ru-RU" sz="1000" dirty="0"/>
        </a:p>
      </dgm:t>
    </dgm:pt>
    <dgm:pt modelId="{BB53C14E-3DD8-4A86-872E-DA9543B2E051}" type="parTrans" cxnId="{D782989B-51D9-4F96-A7C7-A5D40883A887}">
      <dgm:prSet/>
      <dgm:spPr/>
      <dgm:t>
        <a:bodyPr/>
        <a:lstStyle/>
        <a:p>
          <a:endParaRPr lang="ru-RU"/>
        </a:p>
      </dgm:t>
    </dgm:pt>
    <dgm:pt modelId="{5BD65F47-896A-40EE-937B-616FA1ADDC13}" type="sibTrans" cxnId="{D782989B-51D9-4F96-A7C7-A5D40883A887}">
      <dgm:prSet/>
      <dgm:spPr/>
      <dgm:t>
        <a:bodyPr/>
        <a:lstStyle/>
        <a:p>
          <a:endParaRPr lang="ru-RU"/>
        </a:p>
      </dgm:t>
    </dgm:pt>
    <dgm:pt modelId="{2F3D308B-67F8-49E5-B7C2-2D60AB7713C2}">
      <dgm:prSet phldrT="[Текст]" custT="1"/>
      <dgm:spPr/>
      <dgm:t>
        <a:bodyPr/>
        <a:lstStyle/>
        <a:p>
          <a:r>
            <a:rPr lang="ru-RU" sz="1000" dirty="0" smtClean="0"/>
            <a:t>22 </a:t>
          </a:r>
          <a:r>
            <a:rPr lang="ru-RU" sz="1000" dirty="0" err="1" smtClean="0"/>
            <a:t>ед</a:t>
          </a:r>
          <a:endParaRPr lang="ru-RU" sz="1000" dirty="0"/>
        </a:p>
      </dgm:t>
    </dgm:pt>
    <dgm:pt modelId="{6B0765BE-C5C7-40A9-AFB1-0F818283E5E8}" type="parTrans" cxnId="{9656AF83-A951-4FE7-923D-860CF44C96AE}">
      <dgm:prSet/>
      <dgm:spPr/>
      <dgm:t>
        <a:bodyPr/>
        <a:lstStyle/>
        <a:p>
          <a:endParaRPr lang="ru-RU"/>
        </a:p>
      </dgm:t>
    </dgm:pt>
    <dgm:pt modelId="{5E2B104F-A5B1-4215-8C83-B8F2C969B1EE}" type="sibTrans" cxnId="{9656AF83-A951-4FE7-923D-860CF44C96AE}">
      <dgm:prSet/>
      <dgm:spPr/>
      <dgm:t>
        <a:bodyPr/>
        <a:lstStyle/>
        <a:p>
          <a:endParaRPr lang="ru-RU"/>
        </a:p>
      </dgm:t>
    </dgm:pt>
    <dgm:pt modelId="{E55CAE53-8F44-4167-9768-029ABD2EED50}">
      <dgm:prSet phldrT="[Текст]" custT="1"/>
      <dgm:spPr/>
      <dgm:t>
        <a:bodyPr/>
        <a:lstStyle/>
        <a:p>
          <a:r>
            <a:rPr lang="ru-RU" sz="1000" dirty="0" smtClean="0"/>
            <a:t>25ед</a:t>
          </a:r>
          <a:endParaRPr lang="ru-RU" sz="1000" dirty="0"/>
        </a:p>
      </dgm:t>
    </dgm:pt>
    <dgm:pt modelId="{B4154237-176D-46D7-A9E5-0581841B0A58}" type="parTrans" cxnId="{67CD6C10-CD89-4789-8065-4F7EF2BA55AB}">
      <dgm:prSet/>
      <dgm:spPr/>
      <dgm:t>
        <a:bodyPr/>
        <a:lstStyle/>
        <a:p>
          <a:endParaRPr lang="ru-RU"/>
        </a:p>
      </dgm:t>
    </dgm:pt>
    <dgm:pt modelId="{5091D6BA-D2AE-4787-A7CF-751982B94FC6}" type="sibTrans" cxnId="{67CD6C10-CD89-4789-8065-4F7EF2BA55AB}">
      <dgm:prSet/>
      <dgm:spPr/>
      <dgm:t>
        <a:bodyPr/>
        <a:lstStyle/>
        <a:p>
          <a:endParaRPr lang="ru-RU"/>
        </a:p>
      </dgm:t>
    </dgm:pt>
    <dgm:pt modelId="{142EF6B7-7404-461C-8E87-7F75DBBA2174}" type="pres">
      <dgm:prSet presAssocID="{6E0648B1-45D3-4ED9-B5BF-BECFDFABB4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BDCF1B5-7843-41E5-B635-63419E5EC5DE}" type="pres">
      <dgm:prSet presAssocID="{EA79D4CB-1F74-4849-8562-B74102C48A19}" presName="root" presStyleCnt="0"/>
      <dgm:spPr/>
      <dgm:t>
        <a:bodyPr/>
        <a:lstStyle/>
        <a:p>
          <a:endParaRPr lang="ru-RU"/>
        </a:p>
      </dgm:t>
    </dgm:pt>
    <dgm:pt modelId="{7C2817B1-CABA-4EEB-8898-73642928FE75}" type="pres">
      <dgm:prSet presAssocID="{EA79D4CB-1F74-4849-8562-B74102C48A19}" presName="rootComposite" presStyleCnt="0"/>
      <dgm:spPr/>
      <dgm:t>
        <a:bodyPr/>
        <a:lstStyle/>
        <a:p>
          <a:endParaRPr lang="ru-RU"/>
        </a:p>
      </dgm:t>
    </dgm:pt>
    <dgm:pt modelId="{D57F931B-DD94-4134-B436-41D3BADAB748}" type="pres">
      <dgm:prSet presAssocID="{EA79D4CB-1F74-4849-8562-B74102C48A19}" presName="rootText" presStyleLbl="node1" presStyleIdx="0" presStyleCnt="4" custScaleX="134630" custScaleY="192107" custLinFactNeighborX="-3392" custLinFactNeighborY="-51160"/>
      <dgm:spPr/>
      <dgm:t>
        <a:bodyPr/>
        <a:lstStyle/>
        <a:p>
          <a:endParaRPr lang="ru-RU"/>
        </a:p>
      </dgm:t>
    </dgm:pt>
    <dgm:pt modelId="{40BFAE6E-A698-4112-B9BC-BEF1D31E7F86}" type="pres">
      <dgm:prSet presAssocID="{EA79D4CB-1F74-4849-8562-B74102C48A19}" presName="rootConnector" presStyleLbl="node1" presStyleIdx="0" presStyleCnt="4"/>
      <dgm:spPr/>
      <dgm:t>
        <a:bodyPr/>
        <a:lstStyle/>
        <a:p>
          <a:endParaRPr lang="ru-RU"/>
        </a:p>
      </dgm:t>
    </dgm:pt>
    <dgm:pt modelId="{372B002A-B3B1-4E31-ABD9-708B3B0039D9}" type="pres">
      <dgm:prSet presAssocID="{EA79D4CB-1F74-4849-8562-B74102C48A19}" presName="childShape" presStyleCnt="0"/>
      <dgm:spPr/>
      <dgm:t>
        <a:bodyPr/>
        <a:lstStyle/>
        <a:p>
          <a:endParaRPr lang="ru-RU"/>
        </a:p>
      </dgm:t>
    </dgm:pt>
    <dgm:pt modelId="{46576E7E-EF90-4C2E-B3D0-DAEB7222B9E6}" type="pres">
      <dgm:prSet presAssocID="{371901F0-72EE-4EB1-94CC-9A1102E1B510}" presName="Name13" presStyleLbl="parChTrans1D2" presStyleIdx="0" presStyleCnt="3"/>
      <dgm:spPr/>
      <dgm:t>
        <a:bodyPr/>
        <a:lstStyle/>
        <a:p>
          <a:endParaRPr lang="ru-RU"/>
        </a:p>
      </dgm:t>
    </dgm:pt>
    <dgm:pt modelId="{92F4F599-519A-44DC-9E5A-324E6FEC69B8}" type="pres">
      <dgm:prSet presAssocID="{19AAF03C-AB48-47DF-A999-5F99048FD7B5}" presName="childText" presStyleLbl="bgAcc1" presStyleIdx="0" presStyleCnt="3" custScaleX="187421" custScaleY="124248" custLinFactNeighborX="9868" custLinFactNeighborY="-34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B1A45-665C-400F-828E-CE6372706E46}" type="pres">
      <dgm:prSet presAssocID="{21E9A939-A907-4170-B056-06AE2C95C4C6}" presName="Name13" presStyleLbl="parChTrans1D2" presStyleIdx="1" presStyleCnt="3"/>
      <dgm:spPr/>
      <dgm:t>
        <a:bodyPr/>
        <a:lstStyle/>
        <a:p>
          <a:endParaRPr lang="ru-RU"/>
        </a:p>
      </dgm:t>
    </dgm:pt>
    <dgm:pt modelId="{68C14BAC-98AC-4A40-AE8D-6FAFDC046E0A}" type="pres">
      <dgm:prSet presAssocID="{27F4F4DA-BC3C-45EC-8C1A-D4DAD12F59BC}" presName="childText" presStyleLbl="bgAcc1" presStyleIdx="1" presStyleCnt="3" custScaleX="180481" custScaleY="129660" custLinFactNeighborX="11880" custLinFactNeighborY="13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DCD72-F147-408F-969F-F3BE46CC76BB}" type="pres">
      <dgm:prSet presAssocID="{751ABB12-0B95-4FC7-8BE2-E2C416B656A5}" presName="Name13" presStyleLbl="parChTrans1D2" presStyleIdx="2" presStyleCnt="3"/>
      <dgm:spPr/>
      <dgm:t>
        <a:bodyPr/>
        <a:lstStyle/>
        <a:p>
          <a:endParaRPr lang="ru-RU"/>
        </a:p>
      </dgm:t>
    </dgm:pt>
    <dgm:pt modelId="{DE7E2A68-8312-45EE-B732-86D4405D7EFC}" type="pres">
      <dgm:prSet presAssocID="{C7DD900D-D46A-4F98-A7DA-3BE0B2AE9F37}" presName="childText" presStyleLbl="bgAcc1" presStyleIdx="2" presStyleCnt="3" custScaleX="195469" custScaleY="137949" custLinFactNeighborX="5844" custLinFactNeighborY="39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C443C5-32B0-4D54-8BEA-78E7E08B548B}" type="pres">
      <dgm:prSet presAssocID="{0F092255-8C75-4ECF-90EC-FF23767E9C07}" presName="root" presStyleCnt="0"/>
      <dgm:spPr/>
      <dgm:t>
        <a:bodyPr/>
        <a:lstStyle/>
        <a:p>
          <a:endParaRPr lang="ru-RU"/>
        </a:p>
      </dgm:t>
    </dgm:pt>
    <dgm:pt modelId="{E8682051-9E99-4665-9708-C463B07BF0E8}" type="pres">
      <dgm:prSet presAssocID="{0F092255-8C75-4ECF-90EC-FF23767E9C07}" presName="rootComposite" presStyleCnt="0"/>
      <dgm:spPr/>
      <dgm:t>
        <a:bodyPr/>
        <a:lstStyle/>
        <a:p>
          <a:endParaRPr lang="ru-RU"/>
        </a:p>
      </dgm:t>
    </dgm:pt>
    <dgm:pt modelId="{FA2684EF-C508-4734-A554-A439ACE2666B}" type="pres">
      <dgm:prSet presAssocID="{0F092255-8C75-4ECF-90EC-FF23767E9C07}" presName="rootText" presStyleLbl="node1" presStyleIdx="1" presStyleCnt="4" custScaleX="122987" custLinFactX="100000" custLinFactY="100000" custLinFactNeighborX="122721" custLinFactNeighborY="104683"/>
      <dgm:spPr/>
      <dgm:t>
        <a:bodyPr/>
        <a:lstStyle/>
        <a:p>
          <a:endParaRPr lang="ru-RU"/>
        </a:p>
      </dgm:t>
    </dgm:pt>
    <dgm:pt modelId="{40C1C530-2271-473E-BA38-F02E98AF0A16}" type="pres">
      <dgm:prSet presAssocID="{0F092255-8C75-4ECF-90EC-FF23767E9C07}" presName="rootConnector" presStyleLbl="node1" presStyleIdx="1" presStyleCnt="4"/>
      <dgm:spPr/>
      <dgm:t>
        <a:bodyPr/>
        <a:lstStyle/>
        <a:p>
          <a:endParaRPr lang="ru-RU"/>
        </a:p>
      </dgm:t>
    </dgm:pt>
    <dgm:pt modelId="{401A1F1B-1267-428F-A839-E3116B163499}" type="pres">
      <dgm:prSet presAssocID="{0F092255-8C75-4ECF-90EC-FF23767E9C07}" presName="childShape" presStyleCnt="0"/>
      <dgm:spPr/>
      <dgm:t>
        <a:bodyPr/>
        <a:lstStyle/>
        <a:p>
          <a:endParaRPr lang="ru-RU"/>
        </a:p>
      </dgm:t>
    </dgm:pt>
    <dgm:pt modelId="{A1698487-773C-41C1-9BD9-249A6F639C79}" type="pres">
      <dgm:prSet presAssocID="{2F3D308B-67F8-49E5-B7C2-2D60AB7713C2}" presName="root" presStyleCnt="0"/>
      <dgm:spPr/>
    </dgm:pt>
    <dgm:pt modelId="{EDFB09C2-68B2-4B9F-98E3-B70566C1C6DC}" type="pres">
      <dgm:prSet presAssocID="{2F3D308B-67F8-49E5-B7C2-2D60AB7713C2}" presName="rootComposite" presStyleCnt="0"/>
      <dgm:spPr/>
    </dgm:pt>
    <dgm:pt modelId="{BE3DBE67-CA99-49CD-957F-F20AEB2A6F31}" type="pres">
      <dgm:prSet presAssocID="{2F3D308B-67F8-49E5-B7C2-2D60AB7713C2}" presName="rootText" presStyleLbl="node1" presStyleIdx="2" presStyleCnt="4" custScaleX="135784" custLinFactY="178378" custLinFactNeighborX="69316" custLinFactNeighborY="200000"/>
      <dgm:spPr/>
      <dgm:t>
        <a:bodyPr/>
        <a:lstStyle/>
        <a:p>
          <a:endParaRPr lang="ru-RU"/>
        </a:p>
      </dgm:t>
    </dgm:pt>
    <dgm:pt modelId="{56B2DA08-DE0C-4146-ABA7-20C92A92027F}" type="pres">
      <dgm:prSet presAssocID="{2F3D308B-67F8-49E5-B7C2-2D60AB7713C2}" presName="rootConnector" presStyleLbl="node1" presStyleIdx="2" presStyleCnt="4"/>
      <dgm:spPr/>
      <dgm:t>
        <a:bodyPr/>
        <a:lstStyle/>
        <a:p>
          <a:endParaRPr lang="ru-RU"/>
        </a:p>
      </dgm:t>
    </dgm:pt>
    <dgm:pt modelId="{8E095736-A519-4F61-9EDB-1988B1BAFE94}" type="pres">
      <dgm:prSet presAssocID="{2F3D308B-67F8-49E5-B7C2-2D60AB7713C2}" presName="childShape" presStyleCnt="0"/>
      <dgm:spPr/>
    </dgm:pt>
    <dgm:pt modelId="{FF1B2349-FE4D-44FF-9008-AF1FF9CC1E4B}" type="pres">
      <dgm:prSet presAssocID="{E55CAE53-8F44-4167-9768-029ABD2EED50}" presName="root" presStyleCnt="0"/>
      <dgm:spPr/>
    </dgm:pt>
    <dgm:pt modelId="{9978EB71-49E2-4B16-85CC-107E459D95F0}" type="pres">
      <dgm:prSet presAssocID="{E55CAE53-8F44-4167-9768-029ABD2EED50}" presName="rootComposite" presStyleCnt="0"/>
      <dgm:spPr/>
    </dgm:pt>
    <dgm:pt modelId="{0A6BB862-CAEB-4E2D-8991-C4D7353D1A8E}" type="pres">
      <dgm:prSet presAssocID="{E55CAE53-8F44-4167-9768-029ABD2EED50}" presName="rootText" presStyleLbl="node1" presStyleIdx="3" presStyleCnt="4" custScaleX="136295" custScaleY="130610" custLinFactY="295760" custLinFactNeighborX="-93944" custLinFactNeighborY="300000"/>
      <dgm:spPr/>
      <dgm:t>
        <a:bodyPr/>
        <a:lstStyle/>
        <a:p>
          <a:endParaRPr lang="ru-RU"/>
        </a:p>
      </dgm:t>
    </dgm:pt>
    <dgm:pt modelId="{8529042C-08CE-409B-BDE1-C9B1465931DA}" type="pres">
      <dgm:prSet presAssocID="{E55CAE53-8F44-4167-9768-029ABD2EED50}" presName="rootConnector" presStyleLbl="node1" presStyleIdx="3" presStyleCnt="4"/>
      <dgm:spPr/>
      <dgm:t>
        <a:bodyPr/>
        <a:lstStyle/>
        <a:p>
          <a:endParaRPr lang="ru-RU"/>
        </a:p>
      </dgm:t>
    </dgm:pt>
    <dgm:pt modelId="{9640D254-0608-48A0-81F2-53F9127AD2D5}" type="pres">
      <dgm:prSet presAssocID="{E55CAE53-8F44-4167-9768-029ABD2EED50}" presName="childShape" presStyleCnt="0"/>
      <dgm:spPr/>
    </dgm:pt>
  </dgm:ptLst>
  <dgm:cxnLst>
    <dgm:cxn modelId="{9656AF83-A951-4FE7-923D-860CF44C96AE}" srcId="{6E0648B1-45D3-4ED9-B5BF-BECFDFABB43B}" destId="{2F3D308B-67F8-49E5-B7C2-2D60AB7713C2}" srcOrd="2" destOrd="0" parTransId="{6B0765BE-C5C7-40A9-AFB1-0F818283E5E8}" sibTransId="{5E2B104F-A5B1-4215-8C83-B8F2C969B1EE}"/>
    <dgm:cxn modelId="{DC75FEBB-D454-42F6-AAF9-E6F0361267F2}" type="presOf" srcId="{2F3D308B-67F8-49E5-B7C2-2D60AB7713C2}" destId="{56B2DA08-DE0C-4146-ABA7-20C92A92027F}" srcOrd="1" destOrd="0" presId="urn:microsoft.com/office/officeart/2005/8/layout/hierarchy3"/>
    <dgm:cxn modelId="{28753C0E-5414-425C-A566-02871C1546CD}" srcId="{EA79D4CB-1F74-4849-8562-B74102C48A19}" destId="{19AAF03C-AB48-47DF-A999-5F99048FD7B5}" srcOrd="0" destOrd="0" parTransId="{371901F0-72EE-4EB1-94CC-9A1102E1B510}" sibTransId="{111B26F4-9FA6-4AF7-A84B-EA3D82B7F2CA}"/>
    <dgm:cxn modelId="{97E8F077-982D-4334-8887-520DBB8BF65C}" type="presOf" srcId="{E55CAE53-8F44-4167-9768-029ABD2EED50}" destId="{0A6BB862-CAEB-4E2D-8991-C4D7353D1A8E}" srcOrd="0" destOrd="0" presId="urn:microsoft.com/office/officeart/2005/8/layout/hierarchy3"/>
    <dgm:cxn modelId="{96D07D0F-7709-4364-9E27-3C40C91F1E59}" type="presOf" srcId="{27F4F4DA-BC3C-45EC-8C1A-D4DAD12F59BC}" destId="{68C14BAC-98AC-4A40-AE8D-6FAFDC046E0A}" srcOrd="0" destOrd="0" presId="urn:microsoft.com/office/officeart/2005/8/layout/hierarchy3"/>
    <dgm:cxn modelId="{C6EA1BEE-EB88-47F9-87CE-4004F1E3DF38}" type="presOf" srcId="{19AAF03C-AB48-47DF-A999-5F99048FD7B5}" destId="{92F4F599-519A-44DC-9E5A-324E6FEC69B8}" srcOrd="0" destOrd="0" presId="urn:microsoft.com/office/officeart/2005/8/layout/hierarchy3"/>
    <dgm:cxn modelId="{09C2862F-AB5C-464C-BB3D-39B46B117588}" type="presOf" srcId="{E55CAE53-8F44-4167-9768-029ABD2EED50}" destId="{8529042C-08CE-409B-BDE1-C9B1465931DA}" srcOrd="1" destOrd="0" presId="urn:microsoft.com/office/officeart/2005/8/layout/hierarchy3"/>
    <dgm:cxn modelId="{D782989B-51D9-4F96-A7C7-A5D40883A887}" srcId="{6E0648B1-45D3-4ED9-B5BF-BECFDFABB43B}" destId="{0F092255-8C75-4ECF-90EC-FF23767E9C07}" srcOrd="1" destOrd="0" parTransId="{BB53C14E-3DD8-4A86-872E-DA9543B2E051}" sibTransId="{5BD65F47-896A-40EE-937B-616FA1ADDC13}"/>
    <dgm:cxn modelId="{6510A293-93C7-4DE7-90DF-FA4CB1B8D6AA}" type="presOf" srcId="{371901F0-72EE-4EB1-94CC-9A1102E1B510}" destId="{46576E7E-EF90-4C2E-B3D0-DAEB7222B9E6}" srcOrd="0" destOrd="0" presId="urn:microsoft.com/office/officeart/2005/8/layout/hierarchy3"/>
    <dgm:cxn modelId="{65E43DEB-F7F1-45C4-B729-7ED4472B7914}" srcId="{EA79D4CB-1F74-4849-8562-B74102C48A19}" destId="{C7DD900D-D46A-4F98-A7DA-3BE0B2AE9F37}" srcOrd="2" destOrd="0" parTransId="{751ABB12-0B95-4FC7-8BE2-E2C416B656A5}" sibTransId="{384CD221-372D-46A8-82D5-3900AB70D3B1}"/>
    <dgm:cxn modelId="{67CD6C10-CD89-4789-8065-4F7EF2BA55AB}" srcId="{6E0648B1-45D3-4ED9-B5BF-BECFDFABB43B}" destId="{E55CAE53-8F44-4167-9768-029ABD2EED50}" srcOrd="3" destOrd="0" parTransId="{B4154237-176D-46D7-A9E5-0581841B0A58}" sibTransId="{5091D6BA-D2AE-4787-A7CF-751982B94FC6}"/>
    <dgm:cxn modelId="{7D29FA54-33B4-42F6-8C2F-18F429CD62B0}" type="presOf" srcId="{0F092255-8C75-4ECF-90EC-FF23767E9C07}" destId="{40C1C530-2271-473E-BA38-F02E98AF0A16}" srcOrd="1" destOrd="0" presId="urn:microsoft.com/office/officeart/2005/8/layout/hierarchy3"/>
    <dgm:cxn modelId="{8083BEA3-12FB-4A1F-BB65-FB1BFC9F79B6}" type="presOf" srcId="{6E0648B1-45D3-4ED9-B5BF-BECFDFABB43B}" destId="{142EF6B7-7404-461C-8E87-7F75DBBA2174}" srcOrd="0" destOrd="0" presId="urn:microsoft.com/office/officeart/2005/8/layout/hierarchy3"/>
    <dgm:cxn modelId="{A2F6A03C-1D75-4D8B-8AED-45F61E264810}" type="presOf" srcId="{EA79D4CB-1F74-4849-8562-B74102C48A19}" destId="{D57F931B-DD94-4134-B436-41D3BADAB748}" srcOrd="0" destOrd="0" presId="urn:microsoft.com/office/officeart/2005/8/layout/hierarchy3"/>
    <dgm:cxn modelId="{FAD47E46-FBCC-4CBA-8DA1-C543D3803158}" srcId="{6E0648B1-45D3-4ED9-B5BF-BECFDFABB43B}" destId="{EA79D4CB-1F74-4849-8562-B74102C48A19}" srcOrd="0" destOrd="0" parTransId="{8CAED795-1BB8-4AA0-9C24-4702B7F4EA6E}" sibTransId="{0C57334C-DEC7-43EE-84D1-AC58BFE03385}"/>
    <dgm:cxn modelId="{EF4E3D4A-455D-48E1-95E4-E44A7226990C}" type="presOf" srcId="{21E9A939-A907-4170-B056-06AE2C95C4C6}" destId="{003B1A45-665C-400F-828E-CE6372706E46}" srcOrd="0" destOrd="0" presId="urn:microsoft.com/office/officeart/2005/8/layout/hierarchy3"/>
    <dgm:cxn modelId="{640E1CAA-7A63-4831-9705-D37621B05D86}" type="presOf" srcId="{EA79D4CB-1F74-4849-8562-B74102C48A19}" destId="{40BFAE6E-A698-4112-B9BC-BEF1D31E7F86}" srcOrd="1" destOrd="0" presId="urn:microsoft.com/office/officeart/2005/8/layout/hierarchy3"/>
    <dgm:cxn modelId="{A3DBDE3D-AF43-48FC-B7D4-122647A89FDF}" srcId="{EA79D4CB-1F74-4849-8562-B74102C48A19}" destId="{27F4F4DA-BC3C-45EC-8C1A-D4DAD12F59BC}" srcOrd="1" destOrd="0" parTransId="{21E9A939-A907-4170-B056-06AE2C95C4C6}" sibTransId="{F9D2F285-DFEC-49E6-AA27-2C5CDDBA01D2}"/>
    <dgm:cxn modelId="{CAFD99EF-F8DF-4796-9CFA-589A7AA126D2}" type="presOf" srcId="{0F092255-8C75-4ECF-90EC-FF23767E9C07}" destId="{FA2684EF-C508-4734-A554-A439ACE2666B}" srcOrd="0" destOrd="0" presId="urn:microsoft.com/office/officeart/2005/8/layout/hierarchy3"/>
    <dgm:cxn modelId="{3E9E4D41-F98B-4B35-8B26-2F626E30BCBD}" type="presOf" srcId="{751ABB12-0B95-4FC7-8BE2-E2C416B656A5}" destId="{380DCD72-F147-408F-969F-F3BE46CC76BB}" srcOrd="0" destOrd="0" presId="urn:microsoft.com/office/officeart/2005/8/layout/hierarchy3"/>
    <dgm:cxn modelId="{E7DAA54B-F106-4B04-8FC7-8E08DBA8D292}" type="presOf" srcId="{2F3D308B-67F8-49E5-B7C2-2D60AB7713C2}" destId="{BE3DBE67-CA99-49CD-957F-F20AEB2A6F31}" srcOrd="0" destOrd="0" presId="urn:microsoft.com/office/officeart/2005/8/layout/hierarchy3"/>
    <dgm:cxn modelId="{DBE76360-FA3F-4A7E-A220-8CA8CEC7CB34}" type="presOf" srcId="{C7DD900D-D46A-4F98-A7DA-3BE0B2AE9F37}" destId="{DE7E2A68-8312-45EE-B732-86D4405D7EFC}" srcOrd="0" destOrd="0" presId="urn:microsoft.com/office/officeart/2005/8/layout/hierarchy3"/>
    <dgm:cxn modelId="{4BB3EDF9-B87B-41CC-A48D-376ADB762280}" type="presParOf" srcId="{142EF6B7-7404-461C-8E87-7F75DBBA2174}" destId="{CBDCF1B5-7843-41E5-B635-63419E5EC5DE}" srcOrd="0" destOrd="0" presId="urn:microsoft.com/office/officeart/2005/8/layout/hierarchy3"/>
    <dgm:cxn modelId="{D5ACE141-1590-4854-B431-7BEB2A9CC91E}" type="presParOf" srcId="{CBDCF1B5-7843-41E5-B635-63419E5EC5DE}" destId="{7C2817B1-CABA-4EEB-8898-73642928FE75}" srcOrd="0" destOrd="0" presId="urn:microsoft.com/office/officeart/2005/8/layout/hierarchy3"/>
    <dgm:cxn modelId="{6A7C4191-0A06-45D2-8E74-28906186D319}" type="presParOf" srcId="{7C2817B1-CABA-4EEB-8898-73642928FE75}" destId="{D57F931B-DD94-4134-B436-41D3BADAB748}" srcOrd="0" destOrd="0" presId="urn:microsoft.com/office/officeart/2005/8/layout/hierarchy3"/>
    <dgm:cxn modelId="{C2ECA7F7-7C9B-4DBD-9DF9-2A646C27938D}" type="presParOf" srcId="{7C2817B1-CABA-4EEB-8898-73642928FE75}" destId="{40BFAE6E-A698-4112-B9BC-BEF1D31E7F86}" srcOrd="1" destOrd="0" presId="urn:microsoft.com/office/officeart/2005/8/layout/hierarchy3"/>
    <dgm:cxn modelId="{3635E698-D9A9-43F9-9C73-CA7F75924721}" type="presParOf" srcId="{CBDCF1B5-7843-41E5-B635-63419E5EC5DE}" destId="{372B002A-B3B1-4E31-ABD9-708B3B0039D9}" srcOrd="1" destOrd="0" presId="urn:microsoft.com/office/officeart/2005/8/layout/hierarchy3"/>
    <dgm:cxn modelId="{C2B0E5B7-DA05-4B74-B959-2C23AC570A0D}" type="presParOf" srcId="{372B002A-B3B1-4E31-ABD9-708B3B0039D9}" destId="{46576E7E-EF90-4C2E-B3D0-DAEB7222B9E6}" srcOrd="0" destOrd="0" presId="urn:microsoft.com/office/officeart/2005/8/layout/hierarchy3"/>
    <dgm:cxn modelId="{49BF6766-E28B-4457-BD64-3F2187F29A77}" type="presParOf" srcId="{372B002A-B3B1-4E31-ABD9-708B3B0039D9}" destId="{92F4F599-519A-44DC-9E5A-324E6FEC69B8}" srcOrd="1" destOrd="0" presId="urn:microsoft.com/office/officeart/2005/8/layout/hierarchy3"/>
    <dgm:cxn modelId="{97A50352-7CBD-4F13-A3A4-0EF4A8F9CAC0}" type="presParOf" srcId="{372B002A-B3B1-4E31-ABD9-708B3B0039D9}" destId="{003B1A45-665C-400F-828E-CE6372706E46}" srcOrd="2" destOrd="0" presId="urn:microsoft.com/office/officeart/2005/8/layout/hierarchy3"/>
    <dgm:cxn modelId="{2A55D87D-E982-4C29-9F7F-240ABE852EDC}" type="presParOf" srcId="{372B002A-B3B1-4E31-ABD9-708B3B0039D9}" destId="{68C14BAC-98AC-4A40-AE8D-6FAFDC046E0A}" srcOrd="3" destOrd="0" presId="urn:microsoft.com/office/officeart/2005/8/layout/hierarchy3"/>
    <dgm:cxn modelId="{59D50D65-ADCB-49D2-BF02-0A9690D56232}" type="presParOf" srcId="{372B002A-B3B1-4E31-ABD9-708B3B0039D9}" destId="{380DCD72-F147-408F-969F-F3BE46CC76BB}" srcOrd="4" destOrd="0" presId="urn:microsoft.com/office/officeart/2005/8/layout/hierarchy3"/>
    <dgm:cxn modelId="{F4093AA7-206F-42BD-AEBE-347A8769692B}" type="presParOf" srcId="{372B002A-B3B1-4E31-ABD9-708B3B0039D9}" destId="{DE7E2A68-8312-45EE-B732-86D4405D7EFC}" srcOrd="5" destOrd="0" presId="urn:microsoft.com/office/officeart/2005/8/layout/hierarchy3"/>
    <dgm:cxn modelId="{B82E7FED-A8D4-4F3D-B037-C627E8B163B0}" type="presParOf" srcId="{142EF6B7-7404-461C-8E87-7F75DBBA2174}" destId="{77C443C5-32B0-4D54-8BEA-78E7E08B548B}" srcOrd="1" destOrd="0" presId="urn:microsoft.com/office/officeart/2005/8/layout/hierarchy3"/>
    <dgm:cxn modelId="{342DED61-4931-474F-AB61-57DEBE01356E}" type="presParOf" srcId="{77C443C5-32B0-4D54-8BEA-78E7E08B548B}" destId="{E8682051-9E99-4665-9708-C463B07BF0E8}" srcOrd="0" destOrd="0" presId="urn:microsoft.com/office/officeart/2005/8/layout/hierarchy3"/>
    <dgm:cxn modelId="{07B33C52-163D-4778-8970-8C1F5A40465B}" type="presParOf" srcId="{E8682051-9E99-4665-9708-C463B07BF0E8}" destId="{FA2684EF-C508-4734-A554-A439ACE2666B}" srcOrd="0" destOrd="0" presId="urn:microsoft.com/office/officeart/2005/8/layout/hierarchy3"/>
    <dgm:cxn modelId="{6F98FA24-C37B-4D6F-8122-DE5EE7818364}" type="presParOf" srcId="{E8682051-9E99-4665-9708-C463B07BF0E8}" destId="{40C1C530-2271-473E-BA38-F02E98AF0A16}" srcOrd="1" destOrd="0" presId="urn:microsoft.com/office/officeart/2005/8/layout/hierarchy3"/>
    <dgm:cxn modelId="{C561965D-D93A-4460-8325-93136C2EF63A}" type="presParOf" srcId="{77C443C5-32B0-4D54-8BEA-78E7E08B548B}" destId="{401A1F1B-1267-428F-A839-E3116B163499}" srcOrd="1" destOrd="0" presId="urn:microsoft.com/office/officeart/2005/8/layout/hierarchy3"/>
    <dgm:cxn modelId="{264260D9-8B57-4496-9F97-6A5575504DF4}" type="presParOf" srcId="{142EF6B7-7404-461C-8E87-7F75DBBA2174}" destId="{A1698487-773C-41C1-9BD9-249A6F639C79}" srcOrd="2" destOrd="0" presId="urn:microsoft.com/office/officeart/2005/8/layout/hierarchy3"/>
    <dgm:cxn modelId="{C5B856C5-64DE-4210-B65E-B4804B4B219B}" type="presParOf" srcId="{A1698487-773C-41C1-9BD9-249A6F639C79}" destId="{EDFB09C2-68B2-4B9F-98E3-B70566C1C6DC}" srcOrd="0" destOrd="0" presId="urn:microsoft.com/office/officeart/2005/8/layout/hierarchy3"/>
    <dgm:cxn modelId="{713CC46C-A521-4F5E-BCD8-50C4D6907110}" type="presParOf" srcId="{EDFB09C2-68B2-4B9F-98E3-B70566C1C6DC}" destId="{BE3DBE67-CA99-49CD-957F-F20AEB2A6F31}" srcOrd="0" destOrd="0" presId="urn:microsoft.com/office/officeart/2005/8/layout/hierarchy3"/>
    <dgm:cxn modelId="{4197DF65-2FF7-431C-82FD-A4CECD57F9CA}" type="presParOf" srcId="{EDFB09C2-68B2-4B9F-98E3-B70566C1C6DC}" destId="{56B2DA08-DE0C-4146-ABA7-20C92A92027F}" srcOrd="1" destOrd="0" presId="urn:microsoft.com/office/officeart/2005/8/layout/hierarchy3"/>
    <dgm:cxn modelId="{987DE469-9014-4352-B820-A376F1D7EDB7}" type="presParOf" srcId="{A1698487-773C-41C1-9BD9-249A6F639C79}" destId="{8E095736-A519-4F61-9EDB-1988B1BAFE94}" srcOrd="1" destOrd="0" presId="urn:microsoft.com/office/officeart/2005/8/layout/hierarchy3"/>
    <dgm:cxn modelId="{884CA57F-E1D6-4202-8051-98291087F9B6}" type="presParOf" srcId="{142EF6B7-7404-461C-8E87-7F75DBBA2174}" destId="{FF1B2349-FE4D-44FF-9008-AF1FF9CC1E4B}" srcOrd="3" destOrd="0" presId="urn:microsoft.com/office/officeart/2005/8/layout/hierarchy3"/>
    <dgm:cxn modelId="{7835BB5B-6451-43A3-89A4-17EAC7C324DC}" type="presParOf" srcId="{FF1B2349-FE4D-44FF-9008-AF1FF9CC1E4B}" destId="{9978EB71-49E2-4B16-85CC-107E459D95F0}" srcOrd="0" destOrd="0" presId="urn:microsoft.com/office/officeart/2005/8/layout/hierarchy3"/>
    <dgm:cxn modelId="{F2F8994F-D083-48B0-844C-2B546D39A9B6}" type="presParOf" srcId="{9978EB71-49E2-4B16-85CC-107E459D95F0}" destId="{0A6BB862-CAEB-4E2D-8991-C4D7353D1A8E}" srcOrd="0" destOrd="0" presId="urn:microsoft.com/office/officeart/2005/8/layout/hierarchy3"/>
    <dgm:cxn modelId="{A7CFD49F-EBB5-48F6-BC78-0E890F5DE3C0}" type="presParOf" srcId="{9978EB71-49E2-4B16-85CC-107E459D95F0}" destId="{8529042C-08CE-409B-BDE1-C9B1465931DA}" srcOrd="1" destOrd="0" presId="urn:microsoft.com/office/officeart/2005/8/layout/hierarchy3"/>
    <dgm:cxn modelId="{90B6B4BC-20E5-47F4-B7A9-5E6483DACFF8}" type="presParOf" srcId="{FF1B2349-FE4D-44FF-9008-AF1FF9CC1E4B}" destId="{9640D254-0608-48A0-81F2-53F9127AD2D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3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6987C-C9BC-4A4F-810B-EF770FE841D7}">
      <dsp:nvSpPr>
        <dsp:cNvPr id="0" name=""/>
        <dsp:cNvSpPr/>
      </dsp:nvSpPr>
      <dsp:spPr>
        <a:xfrm>
          <a:off x="-5636055" y="-862776"/>
          <a:ext cx="6710304" cy="6710304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C11E38-4535-4CF6-A15E-83D2BD0BA02F}">
      <dsp:nvSpPr>
        <dsp:cNvPr id="0" name=""/>
        <dsp:cNvSpPr/>
      </dsp:nvSpPr>
      <dsp:spPr>
        <a:xfrm>
          <a:off x="562337" y="383227"/>
          <a:ext cx="7908683" cy="766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69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Гармонизация национальных стандартов к требованиям международных стандартов;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2337" y="383227"/>
        <a:ext cx="7908683" cy="766853"/>
      </dsp:txXfrm>
    </dsp:sp>
    <dsp:sp modelId="{827371E8-9354-4B4C-8627-CEA636C66677}">
      <dsp:nvSpPr>
        <dsp:cNvPr id="0" name=""/>
        <dsp:cNvSpPr/>
      </dsp:nvSpPr>
      <dsp:spPr>
        <a:xfrm>
          <a:off x="83053" y="287370"/>
          <a:ext cx="958567" cy="9585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39011-EC12-4D54-A64F-6F21056793CF}">
      <dsp:nvSpPr>
        <dsp:cNvPr id="0" name=""/>
        <dsp:cNvSpPr/>
      </dsp:nvSpPr>
      <dsp:spPr>
        <a:xfrm>
          <a:off x="1001992" y="1533707"/>
          <a:ext cx="7469028" cy="766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69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Модернизация существующих испытательных и измерительных лабораторий, создание новых лабораторий;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1992" y="1533707"/>
        <a:ext cx="7469028" cy="766853"/>
      </dsp:txXfrm>
    </dsp:sp>
    <dsp:sp modelId="{7AEDD302-EE1D-4B03-B1F4-D012F91C21AC}">
      <dsp:nvSpPr>
        <dsp:cNvPr id="0" name=""/>
        <dsp:cNvSpPr/>
      </dsp:nvSpPr>
      <dsp:spPr>
        <a:xfrm>
          <a:off x="522708" y="1437851"/>
          <a:ext cx="958567" cy="9585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B4A49-4D91-4602-849D-F10DF3D181B6}">
      <dsp:nvSpPr>
        <dsp:cNvPr id="0" name=""/>
        <dsp:cNvSpPr/>
      </dsp:nvSpPr>
      <dsp:spPr>
        <a:xfrm>
          <a:off x="1001992" y="2684188"/>
          <a:ext cx="7469028" cy="766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69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результатов измерений на международном уровне</a:t>
          </a:r>
          <a:r>
            <a:rPr lang="uz-Cyrl-UZ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1992" y="2684188"/>
        <a:ext cx="7469028" cy="766853"/>
      </dsp:txXfrm>
    </dsp:sp>
    <dsp:sp modelId="{9641932F-56D6-4392-90D4-C6BBA507A69E}">
      <dsp:nvSpPr>
        <dsp:cNvPr id="0" name=""/>
        <dsp:cNvSpPr/>
      </dsp:nvSpPr>
      <dsp:spPr>
        <a:xfrm>
          <a:off x="522708" y="2588331"/>
          <a:ext cx="958567" cy="9585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98551-1B8D-4B6A-9680-81F7C65D736D}">
      <dsp:nvSpPr>
        <dsp:cNvPr id="0" name=""/>
        <dsp:cNvSpPr/>
      </dsp:nvSpPr>
      <dsp:spPr>
        <a:xfrm>
          <a:off x="562337" y="3834668"/>
          <a:ext cx="7908683" cy="766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69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системы подготовки кадров в области стандартизации, метрологии и оценки соответствия</a:t>
          </a:r>
          <a:r>
            <a:rPr lang="uz-Cyrl-UZ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2337" y="3834668"/>
        <a:ext cx="7908683" cy="766853"/>
      </dsp:txXfrm>
    </dsp:sp>
    <dsp:sp modelId="{D3A7F067-7EEC-4BBE-BAB6-8220746B5942}">
      <dsp:nvSpPr>
        <dsp:cNvPr id="0" name=""/>
        <dsp:cNvSpPr/>
      </dsp:nvSpPr>
      <dsp:spPr>
        <a:xfrm>
          <a:off x="83053" y="3738811"/>
          <a:ext cx="958567" cy="9585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F931B-DD94-4134-B436-41D3BADAB748}">
      <dsp:nvSpPr>
        <dsp:cNvPr id="0" name=""/>
        <dsp:cNvSpPr/>
      </dsp:nvSpPr>
      <dsp:spPr>
        <a:xfrm>
          <a:off x="686348" y="0"/>
          <a:ext cx="423572" cy="211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" panose="020B0604020202020204" pitchFamily="34" charset="0"/>
              <a:cs typeface="Arial" panose="020B0604020202020204" pitchFamily="34" charset="0"/>
            </a:rPr>
            <a:t>ТК</a:t>
          </a:r>
        </a:p>
      </dsp:txBody>
      <dsp:txXfrm>
        <a:off x="692551" y="6203"/>
        <a:ext cx="411166" cy="199380"/>
      </dsp:txXfrm>
    </dsp:sp>
    <dsp:sp modelId="{46576E7E-EF90-4C2E-B3D0-DAEB7222B9E6}">
      <dsp:nvSpPr>
        <dsp:cNvPr id="0" name=""/>
        <dsp:cNvSpPr/>
      </dsp:nvSpPr>
      <dsp:spPr>
        <a:xfrm>
          <a:off x="728705" y="211786"/>
          <a:ext cx="807366" cy="193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54"/>
              </a:lnTo>
              <a:lnTo>
                <a:pt x="807366" y="1935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4F599-519A-44DC-9E5A-324E6FEC69B8}">
      <dsp:nvSpPr>
        <dsp:cNvPr id="0" name=""/>
        <dsp:cNvSpPr/>
      </dsp:nvSpPr>
      <dsp:spPr>
        <a:xfrm>
          <a:off x="1536072" y="299447"/>
          <a:ext cx="441792" cy="21178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27 ед.</a:t>
          </a:r>
          <a:endParaRPr lang="ru-RU" sz="1000" kern="1200" dirty="0"/>
        </a:p>
      </dsp:txBody>
      <dsp:txXfrm>
        <a:off x="1542275" y="305650"/>
        <a:ext cx="429386" cy="199380"/>
      </dsp:txXfrm>
    </dsp:sp>
    <dsp:sp modelId="{5942B800-59FC-4DA6-8E03-747C000A2113}">
      <dsp:nvSpPr>
        <dsp:cNvPr id="0" name=""/>
        <dsp:cNvSpPr/>
      </dsp:nvSpPr>
      <dsp:spPr>
        <a:xfrm>
          <a:off x="728705" y="211786"/>
          <a:ext cx="106829" cy="190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746"/>
              </a:lnTo>
              <a:lnTo>
                <a:pt x="106829" y="190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C5917-05F8-4729-827C-DB9D10EC87B6}">
      <dsp:nvSpPr>
        <dsp:cNvPr id="0" name=""/>
        <dsp:cNvSpPr/>
      </dsp:nvSpPr>
      <dsp:spPr>
        <a:xfrm>
          <a:off x="835534" y="296639"/>
          <a:ext cx="437719" cy="21178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2019 г.</a:t>
          </a:r>
        </a:p>
      </dsp:txBody>
      <dsp:txXfrm>
        <a:off x="841737" y="302842"/>
        <a:ext cx="425313" cy="199380"/>
      </dsp:txXfrm>
    </dsp:sp>
    <dsp:sp modelId="{21878200-A1D1-476D-8B68-09F8F57CFAEF}">
      <dsp:nvSpPr>
        <dsp:cNvPr id="0" name=""/>
        <dsp:cNvSpPr/>
      </dsp:nvSpPr>
      <dsp:spPr>
        <a:xfrm>
          <a:off x="728705" y="211786"/>
          <a:ext cx="815339" cy="633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453"/>
              </a:lnTo>
              <a:lnTo>
                <a:pt x="815339" y="63345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2DE652-7BD3-47DE-AED8-26C3A8B23B03}">
      <dsp:nvSpPr>
        <dsp:cNvPr id="0" name=""/>
        <dsp:cNvSpPr/>
      </dsp:nvSpPr>
      <dsp:spPr>
        <a:xfrm>
          <a:off x="1544045" y="739346"/>
          <a:ext cx="441429" cy="21178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32 ед.</a:t>
          </a:r>
          <a:endParaRPr lang="ru-RU" sz="1000" kern="1200" dirty="0"/>
        </a:p>
      </dsp:txBody>
      <dsp:txXfrm>
        <a:off x="1550248" y="745549"/>
        <a:ext cx="429023" cy="199380"/>
      </dsp:txXfrm>
    </dsp:sp>
    <dsp:sp modelId="{20F2CC5A-7303-4750-94F9-B73EAAFD58EF}">
      <dsp:nvSpPr>
        <dsp:cNvPr id="0" name=""/>
        <dsp:cNvSpPr/>
      </dsp:nvSpPr>
      <dsp:spPr>
        <a:xfrm>
          <a:off x="728705" y="211786"/>
          <a:ext cx="115619" cy="632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2875"/>
              </a:lnTo>
              <a:lnTo>
                <a:pt x="115619" y="6328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0FD17-0DAA-42C8-B6BF-F730251DA2FB}">
      <dsp:nvSpPr>
        <dsp:cNvPr id="0" name=""/>
        <dsp:cNvSpPr/>
      </dsp:nvSpPr>
      <dsp:spPr>
        <a:xfrm>
          <a:off x="844324" y="738768"/>
          <a:ext cx="441429" cy="21178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2020 </a:t>
          </a:r>
          <a:r>
            <a:rPr lang="ru-RU" sz="1000" kern="1200" dirty="0"/>
            <a:t>г.</a:t>
          </a:r>
        </a:p>
      </dsp:txBody>
      <dsp:txXfrm>
        <a:off x="850527" y="744971"/>
        <a:ext cx="429023" cy="199380"/>
      </dsp:txXfrm>
    </dsp:sp>
    <dsp:sp modelId="{0FB63525-F15A-4BF8-BC3E-04810142C941}">
      <dsp:nvSpPr>
        <dsp:cNvPr id="0" name=""/>
        <dsp:cNvSpPr/>
      </dsp:nvSpPr>
      <dsp:spPr>
        <a:xfrm>
          <a:off x="728705" y="211786"/>
          <a:ext cx="795692" cy="1092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220"/>
              </a:lnTo>
              <a:lnTo>
                <a:pt x="795692" y="10922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27920-7724-461B-BF54-E86DA6530B86}">
      <dsp:nvSpPr>
        <dsp:cNvPr id="0" name=""/>
        <dsp:cNvSpPr/>
      </dsp:nvSpPr>
      <dsp:spPr>
        <a:xfrm>
          <a:off x="1524398" y="1198113"/>
          <a:ext cx="441429" cy="21178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38 ед.</a:t>
          </a:r>
          <a:endParaRPr lang="ru-RU" sz="1000" kern="1200" dirty="0"/>
        </a:p>
      </dsp:txBody>
      <dsp:txXfrm>
        <a:off x="1530601" y="1204316"/>
        <a:ext cx="429023" cy="199380"/>
      </dsp:txXfrm>
    </dsp:sp>
    <dsp:sp modelId="{7D6DF691-B6F9-4A26-8851-CC6E9D906DD5}">
      <dsp:nvSpPr>
        <dsp:cNvPr id="0" name=""/>
        <dsp:cNvSpPr/>
      </dsp:nvSpPr>
      <dsp:spPr>
        <a:xfrm>
          <a:off x="682985" y="211786"/>
          <a:ext cx="91440" cy="10947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4712"/>
              </a:lnTo>
              <a:lnTo>
                <a:pt x="129340" y="10947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11D44-BF88-4475-BE46-69EBC6898BD2}">
      <dsp:nvSpPr>
        <dsp:cNvPr id="0" name=""/>
        <dsp:cNvSpPr/>
      </dsp:nvSpPr>
      <dsp:spPr>
        <a:xfrm>
          <a:off x="812326" y="1200605"/>
          <a:ext cx="441429" cy="21178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2021 </a:t>
          </a:r>
          <a:r>
            <a:rPr lang="ru-RU" sz="1000" kern="1200" dirty="0"/>
            <a:t>г.</a:t>
          </a:r>
        </a:p>
      </dsp:txBody>
      <dsp:txXfrm>
        <a:off x="818529" y="1206808"/>
        <a:ext cx="429023" cy="199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999D8-7646-49FF-A8B2-B6E3E0152BFB}">
      <dsp:nvSpPr>
        <dsp:cNvPr id="0" name=""/>
        <dsp:cNvSpPr/>
      </dsp:nvSpPr>
      <dsp:spPr>
        <a:xfrm>
          <a:off x="0" y="345606"/>
          <a:ext cx="328199" cy="17175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СТАНДАРТЫ</a:t>
          </a:r>
        </a:p>
      </dsp:txBody>
      <dsp:txXfrm>
        <a:off x="0" y="345606"/>
        <a:ext cx="328199" cy="17175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C8F7B-36BA-4641-9AC6-6C047391C2E9}">
      <dsp:nvSpPr>
        <dsp:cNvPr id="0" name=""/>
        <dsp:cNvSpPr/>
      </dsp:nvSpPr>
      <dsp:spPr>
        <a:xfrm>
          <a:off x="0" y="2735"/>
          <a:ext cx="328199" cy="559700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ОРГАНЫ ГОСУДАРСТВЕННОГО И ХОЗЯЙСТВЕННОГО УПРАВЛЕНИЯ </a:t>
          </a:r>
        </a:p>
      </dsp:txBody>
      <dsp:txXfrm>
        <a:off x="0" y="2735"/>
        <a:ext cx="328199" cy="5597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F931B-DD94-4134-B436-41D3BADAB748}">
      <dsp:nvSpPr>
        <dsp:cNvPr id="0" name=""/>
        <dsp:cNvSpPr/>
      </dsp:nvSpPr>
      <dsp:spPr>
        <a:xfrm>
          <a:off x="0" y="337160"/>
          <a:ext cx="417846" cy="298117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" panose="020B0604020202020204" pitchFamily="34" charset="0"/>
              <a:cs typeface="Arial" panose="020B0604020202020204" pitchFamily="34" charset="0"/>
            </a:rPr>
            <a:t>ТК</a:t>
          </a:r>
        </a:p>
      </dsp:txBody>
      <dsp:txXfrm>
        <a:off x="8732" y="345892"/>
        <a:ext cx="400382" cy="280653"/>
      </dsp:txXfrm>
    </dsp:sp>
    <dsp:sp modelId="{46576E7E-EF90-4C2E-B3D0-DAEB7222B9E6}">
      <dsp:nvSpPr>
        <dsp:cNvPr id="0" name=""/>
        <dsp:cNvSpPr/>
      </dsp:nvSpPr>
      <dsp:spPr>
        <a:xfrm>
          <a:off x="-3935" y="635277"/>
          <a:ext cx="91440" cy="161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312"/>
              </a:lnTo>
              <a:lnTo>
                <a:pt x="112512" y="1613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4F599-519A-44DC-9E5A-324E6FEC69B8}">
      <dsp:nvSpPr>
        <dsp:cNvPr id="0" name=""/>
        <dsp:cNvSpPr/>
      </dsp:nvSpPr>
      <dsp:spPr>
        <a:xfrm>
          <a:off x="108576" y="700184"/>
          <a:ext cx="465353" cy="19281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2019 г.</a:t>
          </a:r>
        </a:p>
      </dsp:txBody>
      <dsp:txXfrm>
        <a:off x="114223" y="705831"/>
        <a:ext cx="454059" cy="181517"/>
      </dsp:txXfrm>
    </dsp:sp>
    <dsp:sp modelId="{003B1A45-665C-400F-828E-CE6372706E46}">
      <dsp:nvSpPr>
        <dsp:cNvPr id="0" name=""/>
        <dsp:cNvSpPr/>
      </dsp:nvSpPr>
      <dsp:spPr>
        <a:xfrm>
          <a:off x="-3935" y="635277"/>
          <a:ext cx="91440" cy="47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056"/>
              </a:lnTo>
              <a:lnTo>
                <a:pt x="117507" y="4720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14BAC-98AC-4A40-AE8D-6FAFDC046E0A}">
      <dsp:nvSpPr>
        <dsp:cNvPr id="0" name=""/>
        <dsp:cNvSpPr/>
      </dsp:nvSpPr>
      <dsp:spPr>
        <a:xfrm>
          <a:off x="113572" y="1006728"/>
          <a:ext cx="448121" cy="20121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2020 </a:t>
          </a:r>
          <a:r>
            <a:rPr lang="ru-RU" sz="1000" kern="1200" dirty="0"/>
            <a:t>г.</a:t>
          </a:r>
        </a:p>
      </dsp:txBody>
      <dsp:txXfrm>
        <a:off x="119465" y="1012621"/>
        <a:ext cx="436335" cy="189424"/>
      </dsp:txXfrm>
    </dsp:sp>
    <dsp:sp modelId="{380DCD72-F147-408F-969F-F3BE46CC76BB}">
      <dsp:nvSpPr>
        <dsp:cNvPr id="0" name=""/>
        <dsp:cNvSpPr/>
      </dsp:nvSpPr>
      <dsp:spPr>
        <a:xfrm>
          <a:off x="-3935" y="635277"/>
          <a:ext cx="91440" cy="7584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8458"/>
              </a:lnTo>
              <a:lnTo>
                <a:pt x="102521" y="758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E2A68-8312-45EE-B732-86D4405D7EFC}">
      <dsp:nvSpPr>
        <dsp:cNvPr id="0" name=""/>
        <dsp:cNvSpPr/>
      </dsp:nvSpPr>
      <dsp:spPr>
        <a:xfrm>
          <a:off x="98585" y="1286699"/>
          <a:ext cx="485335" cy="21407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2021 </a:t>
          </a:r>
          <a:r>
            <a:rPr lang="ru-RU" sz="1000" kern="1200" dirty="0"/>
            <a:t>г.</a:t>
          </a:r>
        </a:p>
      </dsp:txBody>
      <dsp:txXfrm>
        <a:off x="104855" y="1292969"/>
        <a:ext cx="472795" cy="201533"/>
      </dsp:txXfrm>
    </dsp:sp>
    <dsp:sp modelId="{FA2684EF-C508-4734-A554-A439ACE2666B}">
      <dsp:nvSpPr>
        <dsp:cNvPr id="0" name=""/>
        <dsp:cNvSpPr/>
      </dsp:nvSpPr>
      <dsp:spPr>
        <a:xfrm>
          <a:off x="1187194" y="734185"/>
          <a:ext cx="381710" cy="155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18 </a:t>
          </a:r>
          <a:r>
            <a:rPr lang="ru-RU" sz="1000" kern="1200" dirty="0" err="1" smtClean="0"/>
            <a:t>ед</a:t>
          </a:r>
          <a:endParaRPr lang="ru-RU" sz="1000" kern="1200" dirty="0"/>
        </a:p>
      </dsp:txBody>
      <dsp:txXfrm>
        <a:off x="1191739" y="738730"/>
        <a:ext cx="372620" cy="146093"/>
      </dsp:txXfrm>
    </dsp:sp>
    <dsp:sp modelId="{BE3DBE67-CA99-49CD-957F-F20AEB2A6F31}">
      <dsp:nvSpPr>
        <dsp:cNvPr id="0" name=""/>
        <dsp:cNvSpPr/>
      </dsp:nvSpPr>
      <dsp:spPr>
        <a:xfrm>
          <a:off x="1170379" y="1003730"/>
          <a:ext cx="421427" cy="155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22 </a:t>
          </a:r>
          <a:r>
            <a:rPr lang="ru-RU" sz="1000" kern="1200" dirty="0" err="1" smtClean="0"/>
            <a:t>ед</a:t>
          </a:r>
          <a:endParaRPr lang="ru-RU" sz="1000" kern="1200" dirty="0"/>
        </a:p>
      </dsp:txBody>
      <dsp:txXfrm>
        <a:off x="1174924" y="1008275"/>
        <a:ext cx="412337" cy="146093"/>
      </dsp:txXfrm>
    </dsp:sp>
    <dsp:sp modelId="{0A6BB862-CAEB-4E2D-8991-C4D7353D1A8E}">
      <dsp:nvSpPr>
        <dsp:cNvPr id="0" name=""/>
        <dsp:cNvSpPr/>
      </dsp:nvSpPr>
      <dsp:spPr>
        <a:xfrm>
          <a:off x="1162694" y="1341071"/>
          <a:ext cx="423013" cy="202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25ед</a:t>
          </a:r>
          <a:endParaRPr lang="ru-RU" sz="1000" kern="1200" dirty="0"/>
        </a:p>
      </dsp:txBody>
      <dsp:txXfrm>
        <a:off x="1168630" y="1347007"/>
        <a:ext cx="411141" cy="190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98475"/>
          </a:xfrm>
          <a:prstGeom prst="rect">
            <a:avLst/>
          </a:prstGeom>
        </p:spPr>
        <p:txBody>
          <a:bodyPr vert="horz" lIns="90860" tIns="45430" rIns="90860" bIns="45430" rtlCol="0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0213" cy="498475"/>
          </a:xfrm>
          <a:prstGeom prst="rect">
            <a:avLst/>
          </a:prstGeom>
        </p:spPr>
        <p:txBody>
          <a:bodyPr vert="horz" lIns="90860" tIns="45430" rIns="90860" bIns="45430" rtlCol="0"/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72DD10-E814-4209-9F5B-D92693F554FD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4" name="Нижний колонтитул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0213" cy="498475"/>
          </a:xfrm>
          <a:prstGeom prst="rect">
            <a:avLst/>
          </a:prstGeom>
        </p:spPr>
        <p:txBody>
          <a:bodyPr vert="horz" lIns="90860" tIns="45430" rIns="90860" bIns="4543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86200" y="9447213"/>
            <a:ext cx="2970213" cy="498475"/>
          </a:xfrm>
          <a:prstGeom prst="rect">
            <a:avLst/>
          </a:prstGeom>
        </p:spPr>
        <p:txBody>
          <a:bodyPr vert="horz" wrap="square" lIns="90860" tIns="45430" rIns="90860" bIns="454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79F282-80DF-4A1D-8315-A47E465355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74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8D2B9FC-45F7-4B71-B895-FFBC759D2025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2473" tIns="46237" rIns="92473" bIns="46237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71800" cy="498475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5625"/>
            <a:ext cx="2971800" cy="498475"/>
          </a:xfrm>
          <a:prstGeom prst="rect">
            <a:avLst/>
          </a:prstGeom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ADCBB733-E158-44E4-81F6-06BFFA9DCD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4501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9C69-F219-40F1-8894-D22445B9B482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B351-0E19-45AE-9F35-80625EF7AC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2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F0664-D87C-4A57-A233-4DBF3D9D89FC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5F8FD-CD6C-4627-99B7-C8C5E56564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634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F2FC3-F4D1-4030-AC56-6D558CC8A41D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FD4FF-1D8C-47DE-B2D8-2963BC1CFF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032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3FBF-2536-429A-B123-D1BA37AE795B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F749-A0AD-4497-99E4-71F3E0AF4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849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E2C72-E19B-4076-B9EA-F6570087F639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E3D6-42A3-4863-BDEA-A83A7C355E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130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76D5C-94F6-4B5D-9878-3E3F9C8F7323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E3E5-6B19-4691-9D74-24347F6F6A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35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C01BD-72F2-4917-832C-535139C725AD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8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71C2-E6E5-4932-BBF8-335E357C95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78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7ED4-2B58-4371-BD3B-9C67F93EA50B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4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5394D-3ED0-4FC9-A466-E661A508E2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613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AFC1A-E740-4C02-A208-E3B144AA7706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3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F91D-98FA-40E9-A3A5-D6DBA16D3B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900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83CEA-4628-4CCF-8F9F-6CC6BFEA93E9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438F-9E6B-46F3-9CF1-0C5DAAC6EE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569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89DE-9D70-48D5-A872-217A95394219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3556-AB19-4F0F-9F59-AFFEBAF721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400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52F708-C0C3-4449-ADA4-7295E4C63D8C}" type="datetimeFigureOut">
              <a:rPr lang="ru-RU"/>
              <a:pPr>
                <a:defRPr/>
              </a:pPr>
              <a:t>05.10.2019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C60040-A6F3-4599-A137-4BF14C27CB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hyperlink" Target="http://public.standart.u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Chart2.xls"/><Relationship Id="rId13" Type="http://schemas.openxmlformats.org/officeDocument/2006/relationships/image" Target="../media/image16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png"/><Relationship Id="rId12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11" Type="http://schemas.openxmlformats.org/officeDocument/2006/relationships/image" Target="../media/image14.jpeg"/><Relationship Id="rId5" Type="http://schemas.openxmlformats.org/officeDocument/2006/relationships/image" Target="../media/image2.png"/><Relationship Id="rId15" Type="http://schemas.openxmlformats.org/officeDocument/2006/relationships/image" Target="../media/image1.png"/><Relationship Id="rId10" Type="http://schemas.openxmlformats.org/officeDocument/2006/relationships/image" Target="../media/image13.png"/><Relationship Id="rId4" Type="http://schemas.openxmlformats.org/officeDocument/2006/relationships/chart" Target="../charts/chart1.xml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image" Target="../media/image27.png"/><Relationship Id="rId39" Type="http://schemas.microsoft.com/office/2007/relationships/diagramDrawing" Target="../diagrams/drawing5.xml"/><Relationship Id="rId21" Type="http://schemas.openxmlformats.org/officeDocument/2006/relationships/diagramColors" Target="../diagrams/colors4.xml"/><Relationship Id="rId34" Type="http://schemas.openxmlformats.org/officeDocument/2006/relationships/image" Target="../media/image35.png"/><Relationship Id="rId42" Type="http://schemas.openxmlformats.org/officeDocument/2006/relationships/image" Target="../media/image2.pn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image" Target="../media/image30.png"/><Relationship Id="rId41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11" Type="http://schemas.openxmlformats.org/officeDocument/2006/relationships/diagramColors" Target="../diagrams/colors2.xml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diagramQuickStyle" Target="../diagrams/quickStyle5.xml"/><Relationship Id="rId40" Type="http://schemas.openxmlformats.org/officeDocument/2006/relationships/image" Target="../media/image36.png"/><Relationship Id="rId5" Type="http://schemas.openxmlformats.org/officeDocument/2006/relationships/image" Target="../media/image21.jpeg"/><Relationship Id="rId15" Type="http://schemas.openxmlformats.org/officeDocument/2006/relationships/diagramQuickStyle" Target="../diagrams/quickStyle3.xml"/><Relationship Id="rId23" Type="http://schemas.openxmlformats.org/officeDocument/2006/relationships/image" Target="../media/image24.jpeg"/><Relationship Id="rId28" Type="http://schemas.openxmlformats.org/officeDocument/2006/relationships/image" Target="../media/image29.png"/><Relationship Id="rId36" Type="http://schemas.openxmlformats.org/officeDocument/2006/relationships/diagramLayout" Target="../diagrams/layout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image" Target="../media/image32.png"/><Relationship Id="rId4" Type="http://schemas.openxmlformats.org/officeDocument/2006/relationships/image" Target="../media/image20.jpeg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openxmlformats.org/officeDocument/2006/relationships/image" Target="../media/image28.jpeg"/><Relationship Id="rId30" Type="http://schemas.openxmlformats.org/officeDocument/2006/relationships/image" Target="../media/image31.png"/><Relationship Id="rId35" Type="http://schemas.openxmlformats.org/officeDocument/2006/relationships/diagramData" Target="../diagrams/data5.xml"/><Relationship Id="rId8" Type="http://schemas.openxmlformats.org/officeDocument/2006/relationships/diagramData" Target="../diagrams/data2.xml"/><Relationship Id="rId3" Type="http://schemas.openxmlformats.org/officeDocument/2006/relationships/image" Target="../media/image19.jpeg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5" y="980728"/>
            <a:ext cx="8288089" cy="1872208"/>
          </a:xfrm>
        </p:spPr>
        <p:txBody>
          <a:bodyPr>
            <a:normAutofit fontScale="90000"/>
          </a:bodyPr>
          <a:lstStyle/>
          <a:p>
            <a:r>
              <a:rPr lang="uz-Cyrl-UZ" b="1" dirty="0" smtClean="0">
                <a:solidFill>
                  <a:schemeClr val="tx2">
                    <a:lumMod val="75000"/>
                  </a:schemeClr>
                </a:solidFill>
              </a:rPr>
              <a:t>Система стандартизации Узбекистана: состояние и будущее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19898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Газиев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Гайратжон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директор Института Стандартов 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Агентства «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Узстандарт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AutoShape 2" descr="https://apf.mail.ru/cgi-bin/readmsg?id=15627442021220493989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apf.mail.ru/cgi-bin/readmsg?id=15627442021220493989;0;1&amp;af_preview=1&amp;exif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15616" y="5661248"/>
            <a:ext cx="72328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октября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2019 г.</a:t>
            </a:r>
          </a:p>
          <a:p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С.Петербург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, Россия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03647" cy="692149"/>
          </a:xfrm>
          <a:prstGeom prst="rect">
            <a:avLst/>
          </a:prstGeom>
        </p:spPr>
      </p:pic>
      <p:sp>
        <p:nvSpPr>
          <p:cNvPr id="9" name="Овал 8">
            <a:extLst/>
          </p:cNvPr>
          <p:cNvSpPr/>
          <p:nvPr/>
        </p:nvSpPr>
        <p:spPr>
          <a:xfrm>
            <a:off x="7956550" y="44450"/>
            <a:ext cx="1081088" cy="647700"/>
          </a:xfrm>
          <a:prstGeom prst="ellipse">
            <a:avLst/>
          </a:prstGeom>
          <a:blipFill dpi="0" rotWithShape="0">
            <a:blip r:embed="rId3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94138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041985"/>
              </p:ext>
            </p:extLst>
          </p:nvPr>
        </p:nvGraphicFramePr>
        <p:xfrm>
          <a:off x="341313" y="1147763"/>
          <a:ext cx="8564562" cy="477396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1083">
                  <a:extLst>
                    <a:ext uri="{9D8B030D-6E8A-4147-A177-3AD203B41FA5}"/>
                  </a:extLst>
                </a:gridCol>
                <a:gridCol w="3444334">
                  <a:extLst>
                    <a:ext uri="{9D8B030D-6E8A-4147-A177-3AD203B41FA5}"/>
                  </a:extLst>
                </a:gridCol>
                <a:gridCol w="4609145">
                  <a:extLst>
                    <a:ext uri="{9D8B030D-6E8A-4147-A177-3AD203B41FA5}"/>
                  </a:extLst>
                </a:gridCol>
              </a:tblGrid>
              <a:tr h="62825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правового документа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 anchor="ctr"/>
                </a:tc>
                <a:extLst>
                  <a:ext uri="{0D108BD9-81ED-4DB2-BD59-A6C34878D82A}"/>
                </a:extLst>
              </a:tr>
              <a:tr h="860895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Президента Республики Узбекистан от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29.07.2019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№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ПП-4406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дополнительных мерах по глубокой переработке сельскохозяйственной продукции и дальнейшему развитию пищевой промышленности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/>
                </a:tc>
                <a:extLst>
                  <a:ext uri="{0D108BD9-81ED-4DB2-BD59-A6C34878D82A}"/>
                </a:extLst>
              </a:tr>
              <a:tr h="2599249">
                <a:tc gridSpan="3">
                  <a:txBody>
                    <a:bodyPr/>
                    <a:lstStyle/>
                    <a:p>
                      <a:pPr algn="just"/>
                      <a:endParaRPr lang="ru-RU" sz="1500" b="1" u="sn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Определено </a:t>
                      </a:r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направления развития электротехнической промышленности: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утверждены планы мероприятия по глубокой переработки сельскохозяйственной продукции и дальнейшего развития пищевой промышленности.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план мероприятий по модернизации испытательных лабораторий при республиканских и региональных испытательных и сертификационных центрах;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перечень принимаемых международных стандартов в отрасли пищевой промышленности.</a:t>
                      </a:r>
                    </a:p>
                    <a:p>
                      <a:pPr algn="just"/>
                      <a:endParaRPr lang="ru-RU" sz="1500" b="1" u="sn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500" b="1" u="sn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Поручено: </a:t>
                      </a:r>
                    </a:p>
                    <a:p>
                      <a:pPr algn="just"/>
                      <a:r>
                        <a:rPr lang="ru-RU" sz="15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Агентству </a:t>
                      </a:r>
                      <a:r>
                        <a:rPr lang="ru-RU" sz="15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«Узстандарт</a:t>
                      </a:r>
                      <a:r>
                        <a:rPr lang="ru-RU" sz="15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5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ринятия документов, на языках оригинала;</a:t>
                      </a:r>
                    </a:p>
                    <a:p>
                      <a:pPr algn="just"/>
                      <a:r>
                        <a:rPr lang="ru-RU" sz="15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Агентства продвижения экспорта: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работ по включению в государственный фонд международных стандартов путем их перевода на государственный язык и выделению средств в размере 4,5 млрд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сумов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равных долях в 2019 — 2021 годах;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Заголовок 1">
            <a:extLst/>
          </p:cNvPr>
          <p:cNvSpPr txBox="1">
            <a:spLocks/>
          </p:cNvSpPr>
          <p:nvPr/>
        </p:nvSpPr>
        <p:spPr bwMode="auto">
          <a:xfrm>
            <a:off x="0" y="14554"/>
            <a:ext cx="9144000" cy="98555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9" name="Заголовок 1"/>
          <p:cNvSpPr txBox="1">
            <a:spLocks/>
          </p:cNvSpPr>
          <p:nvPr/>
        </p:nvSpPr>
        <p:spPr bwMode="auto">
          <a:xfrm>
            <a:off x="360363" y="185738"/>
            <a:ext cx="85455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Последние законодательно-правовые документы касающихся деятельности по стандартизации Агентства «Узстандарт»</a:t>
            </a:r>
          </a:p>
        </p:txBody>
      </p:sp>
      <p:sp>
        <p:nvSpPr>
          <p:cNvPr id="6" name="Овал 5">
            <a:extLst/>
          </p:cNvPr>
          <p:cNvSpPr/>
          <p:nvPr/>
        </p:nvSpPr>
        <p:spPr>
          <a:xfrm>
            <a:off x="8244408" y="228154"/>
            <a:ext cx="874763" cy="536550"/>
          </a:xfrm>
          <a:prstGeom prst="ellipse">
            <a:avLst/>
          </a:prstGeom>
          <a:blipFill dpi="0" rotWithShape="0">
            <a:blip r:embed="rId2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85366"/>
            <a:ext cx="1043607" cy="50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/>
          </p:cNvPr>
          <p:cNvSpPr txBox="1">
            <a:spLocks/>
          </p:cNvSpPr>
          <p:nvPr/>
        </p:nvSpPr>
        <p:spPr bwMode="auto">
          <a:xfrm>
            <a:off x="0" y="0"/>
            <a:ext cx="9147645" cy="98555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Удобства созданные Агентством «Узстандарт» 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Объект 5"/>
          <p:cNvSpPr>
            <a:spLocks noGrp="1"/>
          </p:cNvSpPr>
          <p:nvPr>
            <p:ph idx="1"/>
          </p:nvPr>
        </p:nvSpPr>
        <p:spPr>
          <a:xfrm>
            <a:off x="457200" y="5661025"/>
            <a:ext cx="8229600" cy="1081088"/>
          </a:xfrm>
        </p:spPr>
        <p:txBody>
          <a:bodyPr/>
          <a:lstStyle/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Через веб портал Агентства «Узстандарт»  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  <a:hlinkClick r:id="rId2"/>
              </a:rPr>
              <a:t>http://public.standart.uz/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 имеется возможность для физических и юридических лиц покупка действующих стандартов в Республики Узбекистан.</a:t>
            </a:r>
          </a:p>
        </p:txBody>
      </p:sp>
      <p:pic>
        <p:nvPicPr>
          <p:cNvPr id="13318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85838"/>
            <a:ext cx="82296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вал 4">
            <a:extLst/>
          </p:cNvPr>
          <p:cNvSpPr/>
          <p:nvPr/>
        </p:nvSpPr>
        <p:spPr>
          <a:xfrm>
            <a:off x="8244408" y="228154"/>
            <a:ext cx="874763" cy="536550"/>
          </a:xfrm>
          <a:prstGeom prst="ellipse">
            <a:avLst/>
          </a:prstGeom>
          <a:blipFill dpi="0" rotWithShape="0">
            <a:blip r:embed="rId4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Рисунок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85366"/>
            <a:ext cx="1043607" cy="5073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/>
          </p:cNvPr>
          <p:cNvSpPr/>
          <p:nvPr/>
        </p:nvSpPr>
        <p:spPr>
          <a:xfrm>
            <a:off x="7885113" y="44450"/>
            <a:ext cx="1079500" cy="647700"/>
          </a:xfrm>
          <a:prstGeom prst="ellipse">
            <a:avLst/>
          </a:prstGeom>
          <a:blipFill dpi="0" rotWithShape="0">
            <a:blip r:embed="rId2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Прямоугольник 1"/>
          <p:cNvSpPr/>
          <p:nvPr/>
        </p:nvSpPr>
        <p:spPr>
          <a:xfrm>
            <a:off x="1835696" y="2492896"/>
            <a:ext cx="5832648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4400" b="1" dirty="0">
                <a:solidFill>
                  <a:prstClr val="white"/>
                </a:solidFill>
                <a:effectLst>
                  <a:glow rad="228600">
                    <a:srgbClr val="4BACC6">
                      <a:satMod val="175000"/>
                      <a:alpha val="4000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/>
          </p:cNvPr>
          <p:cNvSpPr txBox="1">
            <a:spLocks/>
          </p:cNvSpPr>
          <p:nvPr/>
        </p:nvSpPr>
        <p:spPr bwMode="auto">
          <a:xfrm>
            <a:off x="0" y="-30473"/>
            <a:ext cx="9144000" cy="7651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УЗБЕКСКОЕ АГЕНТСВО СТАНДРАТИЗАЦИИ,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МЕТРОЛОГИИ И СЕРТИФИКАЦИИ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>
            <a:extLst/>
          </p:cNvPr>
          <p:cNvSpPr/>
          <p:nvPr/>
        </p:nvSpPr>
        <p:spPr>
          <a:xfrm>
            <a:off x="7956550" y="44450"/>
            <a:ext cx="1081088" cy="647700"/>
          </a:xfrm>
          <a:prstGeom prst="ellipse">
            <a:avLst/>
          </a:prstGeom>
          <a:blipFill dpi="0" rotWithShape="0">
            <a:blip r:embed="rId3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54" name="Группа 5"/>
          <p:cNvGrpSpPr>
            <a:grpSpLocks/>
          </p:cNvGrpSpPr>
          <p:nvPr/>
        </p:nvGrpSpPr>
        <p:grpSpPr bwMode="auto">
          <a:xfrm>
            <a:off x="338138" y="1873250"/>
            <a:ext cx="8540750" cy="4984750"/>
            <a:chOff x="284675" y="1867921"/>
            <a:chExt cx="8540228" cy="4984328"/>
          </a:xfrm>
        </p:grpSpPr>
        <p:graphicFrame>
          <p:nvGraphicFramePr>
            <p:cNvPr id="2" name="Схема 1"/>
            <p:cNvGraphicFramePr/>
            <p:nvPr/>
          </p:nvGraphicFramePr>
          <p:xfrm>
            <a:off x="284675" y="1867921"/>
            <a:ext cx="8540228" cy="49843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2066" name="TextBox 4"/>
            <p:cNvSpPr txBox="1">
              <a:spLocks noChangeArrowheads="1"/>
            </p:cNvSpPr>
            <p:nvPr/>
          </p:nvSpPr>
          <p:spPr bwMode="auto">
            <a:xfrm>
              <a:off x="626800" y="2227724"/>
              <a:ext cx="184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800" b="1">
                <a:latin typeface="Arial" charset="0"/>
              </a:endParaRPr>
            </a:p>
          </p:txBody>
        </p:sp>
        <p:sp>
          <p:nvSpPr>
            <p:cNvPr id="2067" name="TextBox 10"/>
            <p:cNvSpPr txBox="1">
              <a:spLocks noChangeArrowheads="1"/>
            </p:cNvSpPr>
            <p:nvPr/>
          </p:nvSpPr>
          <p:spPr bwMode="auto">
            <a:xfrm>
              <a:off x="1045918" y="3157313"/>
              <a:ext cx="184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800" b="1">
                <a:latin typeface="Arial" charset="0"/>
              </a:endParaRPr>
            </a:p>
          </p:txBody>
        </p:sp>
        <p:sp>
          <p:nvSpPr>
            <p:cNvPr id="2068" name="TextBox 11"/>
            <p:cNvSpPr txBox="1">
              <a:spLocks noChangeArrowheads="1"/>
            </p:cNvSpPr>
            <p:nvPr/>
          </p:nvSpPr>
          <p:spPr bwMode="auto">
            <a:xfrm>
              <a:off x="1124918" y="4098475"/>
              <a:ext cx="184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800" b="1">
                <a:latin typeface="Arial" charset="0"/>
              </a:endParaRPr>
            </a:p>
          </p:txBody>
        </p:sp>
        <p:sp>
          <p:nvSpPr>
            <p:cNvPr id="2069" name="TextBox 13"/>
            <p:cNvSpPr txBox="1">
              <a:spLocks noChangeArrowheads="1"/>
            </p:cNvSpPr>
            <p:nvPr/>
          </p:nvSpPr>
          <p:spPr bwMode="auto">
            <a:xfrm>
              <a:off x="968912" y="5039637"/>
              <a:ext cx="184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800" b="1">
                <a:latin typeface="Arial" charset="0"/>
              </a:endParaRPr>
            </a:p>
          </p:txBody>
        </p:sp>
        <p:sp>
          <p:nvSpPr>
            <p:cNvPr id="2070" name="TextBox 14"/>
            <p:cNvSpPr txBox="1">
              <a:spLocks noChangeArrowheads="1"/>
            </p:cNvSpPr>
            <p:nvPr/>
          </p:nvSpPr>
          <p:spPr bwMode="auto">
            <a:xfrm>
              <a:off x="551466" y="5964993"/>
              <a:ext cx="184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800" b="1">
                <a:latin typeface="Arial" charset="0"/>
              </a:endParaRPr>
            </a:p>
          </p:txBody>
        </p:sp>
      </p:grpSp>
      <p:sp>
        <p:nvSpPr>
          <p:cNvPr id="3" name="Выноска со стрелкой вниз 2"/>
          <p:cNvSpPr/>
          <p:nvPr/>
        </p:nvSpPr>
        <p:spPr>
          <a:xfrm>
            <a:off x="434975" y="903288"/>
            <a:ext cx="8274050" cy="1323975"/>
          </a:xfrm>
          <a:prstGeom prst="downArrowCallout">
            <a:avLst>
              <a:gd name="adj1" fmla="val 17892"/>
              <a:gd name="adj2" fmla="val 25000"/>
              <a:gd name="adj3" fmla="val 17893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СООТВЕТСВИЯ НАЦИОНАЛЬНОЙ ИНФРАСТРУКТУРЫ КАЧЕСТВА МЕЖДУНАРОДНЫМ ТРЕБОВАНИЯМ</a:t>
            </a:r>
          </a:p>
        </p:txBody>
      </p:sp>
      <p:sp>
        <p:nvSpPr>
          <p:cNvPr id="2056" name="AutoShape 4" descr="ÐÐ°ÑÑÐ¸Ð½ÐºÐ¸ Ð¿Ð¾ Ð·Ð°Ð¿ÑÐ¾ÑÑ Ð³Ð°Ð»Ð¾ÑÐºÐ° ÑÐ¸Ð¼Ð²Ð¾Ð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2057" name="AutoShape 6" descr="ÐÐ°ÑÑÐ¸Ð½ÐºÐ¸ Ð¿Ð¾ Ð·Ð°Ð¿ÑÐ¾ÑÑ Ð³Ð°Ð»Ð¾ÑÐºÐ° ÑÐ¸Ð¼Ð²Ð¾Ð»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2058" name="AutoShape 8" descr="ÐÐ°ÑÑÐ¸Ð½ÐºÐ¸ Ð¿Ð¾ Ð·Ð°Ð¿ÑÐ¾ÑÑ Ð³Ð°Ð»Ð¾ÑÐºÐ° ÑÐ¸Ð¼Ð²Ð¾Ð»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2059" name="AutoShape 12" descr="ÐÐ°ÑÑÐ¸Ð½ÐºÐ¸ Ð¿Ð¾ Ð·Ð°Ð¿ÑÐ¾ÑÑ Ð³Ð°Ð»Ð¾ÑÐºÐ° ÑÐ¸Ð¼Ð²Ð¾Ð»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2060" name="AutoShape 14" descr="ÐÐ°ÑÑÐ¸Ð½ÐºÐ¸ Ð¿Ð¾ Ð·Ð°Ð¿ÑÐ¾ÑÑ Ð³Ð°Ð»Ð¾ÑÐºÐ° ÑÐ¸Ð¼Ð²Ð¾Ð»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pic>
        <p:nvPicPr>
          <p:cNvPr id="2061" name="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232410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Рисунок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3517900"/>
            <a:ext cx="49847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Рисунок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4667250"/>
            <a:ext cx="514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Рисунок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834063"/>
            <a:ext cx="5127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20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03647" cy="6921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/>
          </p:cNvPr>
          <p:cNvSpPr txBox="1">
            <a:spLocks/>
          </p:cNvSpPr>
          <p:nvPr/>
        </p:nvSpPr>
        <p:spPr bwMode="auto">
          <a:xfrm>
            <a:off x="0" y="14554"/>
            <a:ext cx="9144000" cy="7651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международных и региональных организациях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стандартизации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>
            <a:extLst/>
          </p:cNvPr>
          <p:cNvSpPr/>
          <p:nvPr/>
        </p:nvSpPr>
        <p:spPr>
          <a:xfrm>
            <a:off x="7966075" y="84138"/>
            <a:ext cx="1081088" cy="647700"/>
          </a:xfrm>
          <a:prstGeom prst="ellipse">
            <a:avLst/>
          </a:prstGeom>
          <a:blipFill dpi="0" rotWithShape="0">
            <a:blip r:embed="rId3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078" name="Picture 6" descr="C:\Users\User\Desktop\IS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357313"/>
            <a:ext cx="130016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C:\Users\User\Desktop\IE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143250"/>
            <a:ext cx="13477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 descr="C:\Users\User\Desktop\МГС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857750"/>
            <a:ext cx="14287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785938" y="4943475"/>
            <a:ext cx="68484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Принято более 24 000 стандартов МГС, из них в республике действует более 18 000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(75 %)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43063" y="1343025"/>
            <a:ext cx="6867525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Принято более </a:t>
            </a:r>
            <a:r>
              <a:rPr lang="ru-RU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22 000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стандартов, из них более </a:t>
            </a:r>
            <a:r>
              <a:rPr lang="ru-RU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3 000  (13,6 %)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принято в Республике Узбекистан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95463" y="3071813"/>
            <a:ext cx="6848475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Принято более 7 000 стандартов – из них около 500 (7%) принято в Республике Узбекистан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187623" cy="6921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/>
          </p:cNvPr>
          <p:cNvSpPr txBox="1">
            <a:spLocks/>
          </p:cNvSpPr>
          <p:nvPr/>
        </p:nvSpPr>
        <p:spPr bwMode="auto">
          <a:xfrm>
            <a:off x="0" y="14554"/>
            <a:ext cx="9144000" cy="7651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международных и региональных организациях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стандартизации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>
            <a:extLst/>
          </p:cNvPr>
          <p:cNvSpPr/>
          <p:nvPr/>
        </p:nvSpPr>
        <p:spPr>
          <a:xfrm>
            <a:off x="7966075" y="84138"/>
            <a:ext cx="1081088" cy="647700"/>
          </a:xfrm>
          <a:prstGeom prst="ellipse">
            <a:avLst/>
          </a:prstGeom>
          <a:blipFill dpi="0" rotWithShape="0">
            <a:blip r:embed="rId3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102" name="Picture 6" descr="C:\Users\User\Desktop\IS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357313"/>
            <a:ext cx="130016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C:\Users\User\Desktop\IE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143250"/>
            <a:ext cx="13477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3" descr="C:\Users\User\Desktop\МГС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857750"/>
            <a:ext cx="14287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714500" y="1558915"/>
            <a:ext cx="71059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 12 ТК к началу года до 21 ТК (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сенября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57375" y="3143250"/>
            <a:ext cx="69630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принимает участие в деятельности ТК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Подано заявка 5-ти ТК в качестве наблюдателя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85937" y="5120907"/>
            <a:ext cx="684847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Республика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Узбекистан принимает участие в деятельности 77 ТК 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"/>
            <a:ext cx="1403647" cy="6921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>
            <a:graphicFrameLocks/>
          </p:cNvGraphicFramePr>
          <p:nvPr/>
        </p:nvGraphicFramePr>
        <p:xfrm>
          <a:off x="2483768" y="714112"/>
          <a:ext cx="3688126" cy="214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Заголовок 1">
            <a:extLst/>
          </p:cNvPr>
          <p:cNvSpPr txBox="1">
            <a:spLocks/>
          </p:cNvSpPr>
          <p:nvPr/>
        </p:nvSpPr>
        <p:spPr bwMode="auto">
          <a:xfrm>
            <a:off x="0" y="14554"/>
            <a:ext cx="9144000" cy="7651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Гармонизация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международным стандартам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>
            <a:extLst/>
          </p:cNvPr>
          <p:cNvSpPr/>
          <p:nvPr/>
        </p:nvSpPr>
        <p:spPr>
          <a:xfrm>
            <a:off x="7966075" y="84138"/>
            <a:ext cx="1081088" cy="647700"/>
          </a:xfrm>
          <a:prstGeom prst="ellipse">
            <a:avLst/>
          </a:prstGeom>
          <a:blipFill dpi="0" rotWithShape="0">
            <a:blip r:embed="rId5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6151" name="Объект 8"/>
          <p:cNvGraphicFramePr>
            <a:graphicFrameLocks/>
          </p:cNvGraphicFramePr>
          <p:nvPr/>
        </p:nvGraphicFramePr>
        <p:xfrm>
          <a:off x="5384800" y="1203325"/>
          <a:ext cx="3708400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r:id="rId6" imgW="3706689" imgH="1798476" progId="Excel.Chart.8">
                  <p:embed/>
                </p:oleObj>
              </mc:Choice>
              <mc:Fallback>
                <p:oleObj r:id="rId6" imgW="3706689" imgH="1798476" progId="Excel.Chart.8">
                  <p:embed/>
                  <p:pic>
                    <p:nvPicPr>
                      <p:cNvPr id="0" name="Объект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1203325"/>
                        <a:ext cx="3708400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Объект 8"/>
          <p:cNvGraphicFramePr>
            <a:graphicFrameLocks/>
          </p:cNvGraphicFramePr>
          <p:nvPr/>
        </p:nvGraphicFramePr>
        <p:xfrm>
          <a:off x="53975" y="949325"/>
          <a:ext cx="3311525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r:id="rId8" imgW="3310415" imgH="2085013" progId="Excel.Chart.8">
                  <p:embed/>
                </p:oleObj>
              </mc:Choice>
              <mc:Fallback>
                <p:oleObj r:id="rId8" imgW="3310415" imgH="2085013" progId="Excel.Chart.8">
                  <p:embed/>
                  <p:pic>
                    <p:nvPicPr>
                      <p:cNvPr id="0" name="Объект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" y="949325"/>
                        <a:ext cx="3311525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954088" y="2447925"/>
            <a:ext cx="9540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z-Cyrl-U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94550" y="2482850"/>
            <a:ext cx="762000" cy="401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z-Cyrl-U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36863" y="4384675"/>
          <a:ext cx="4238625" cy="1668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397">
                  <a:extLst>
                    <a:ext uri="{9D8B030D-6E8A-4147-A177-3AD203B41FA5}"/>
                  </a:extLst>
                </a:gridCol>
                <a:gridCol w="1320047">
                  <a:extLst>
                    <a:ext uri="{9D8B030D-6E8A-4147-A177-3AD203B41FA5}"/>
                  </a:extLst>
                </a:gridCol>
                <a:gridCol w="1060368">
                  <a:extLst>
                    <a:ext uri="{9D8B030D-6E8A-4147-A177-3AD203B41FA5}"/>
                  </a:extLst>
                </a:gridCol>
                <a:gridCol w="550813">
                  <a:extLst>
                    <a:ext uri="{9D8B030D-6E8A-4147-A177-3AD203B41FA5}"/>
                  </a:extLst>
                </a:gridCol>
              </a:tblGrid>
              <a:tr h="518258">
                <a:tc>
                  <a:txBody>
                    <a:bodyPr/>
                    <a:lstStyle/>
                    <a:p>
                      <a:pPr algn="ctr"/>
                      <a:r>
                        <a:rPr lang="uz-Cyrl-U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стандартов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Гармонизация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/>
                </a:extLst>
              </a:tr>
              <a:tr h="35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01.11.2018г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22 900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3 900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/>
                </a:extLst>
              </a:tr>
              <a:tr h="360108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 гг.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22 570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10 610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/>
                </a:extLst>
              </a:tr>
              <a:tr h="432129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22 862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18 290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9" name="Picture 26" descr="C:\Documents and Settings\jganiev\Рабочий стол\загруженное.png"/>
          <p:cNvPicPr>
            <a:picLocks noChangeAspect="1" noChangeArrowheads="1"/>
          </p:cNvPicPr>
          <p:nvPr/>
        </p:nvPicPr>
        <p:blipFill>
          <a:blip r:embed="rId10" cstate="print">
            <a:extLst/>
          </a:blip>
          <a:srcRect/>
          <a:stretch>
            <a:fillRect/>
          </a:stretch>
        </p:blipFill>
        <p:spPr bwMode="auto">
          <a:xfrm>
            <a:off x="7719317" y="5444944"/>
            <a:ext cx="831850" cy="75882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/>
        </p:spPr>
      </p:pic>
      <p:pic>
        <p:nvPicPr>
          <p:cNvPr id="20" name="Picture 29" descr="\\192.168.0.1\Swap\Nazorat Guruhi (Хамдамов А.)\Logo\Без названия.jfif"/>
          <p:cNvPicPr>
            <a:picLocks noChangeAspect="1" noChangeArrowheads="1"/>
          </p:cNvPicPr>
          <p:nvPr/>
        </p:nvPicPr>
        <p:blipFill>
          <a:blip r:embed="rId11">
            <a:extLst/>
          </a:blip>
          <a:srcRect/>
          <a:stretch>
            <a:fillRect/>
          </a:stretch>
        </p:blipFill>
        <p:spPr bwMode="auto">
          <a:xfrm>
            <a:off x="5796136" y="3423652"/>
            <a:ext cx="752475" cy="75247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/>
        </p:spPr>
      </p:pic>
      <p:pic>
        <p:nvPicPr>
          <p:cNvPr id="21" name="Picture 13" descr="C:\Documents and Settings\jganiev\Мои документы\Downloads\загруженное (5).jpg"/>
          <p:cNvPicPr>
            <a:picLocks noChangeAspect="1" noChangeArrowheads="1"/>
          </p:cNvPicPr>
          <p:nvPr/>
        </p:nvPicPr>
        <p:blipFill>
          <a:blip r:embed="rId12">
            <a:extLst/>
          </a:blip>
          <a:srcRect/>
          <a:stretch>
            <a:fillRect/>
          </a:stretch>
        </p:blipFill>
        <p:spPr bwMode="auto">
          <a:xfrm>
            <a:off x="744797" y="5229200"/>
            <a:ext cx="1082606" cy="811181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/>
        </p:spPr>
      </p:pic>
      <p:pic>
        <p:nvPicPr>
          <p:cNvPr id="22" name="Picture 14" descr="C:\Documents and Settings\jganiev\Мои документы\Downloads\загруженное (6).jpg"/>
          <p:cNvPicPr>
            <a:picLocks noChangeAspect="1" noChangeArrowheads="1"/>
          </p:cNvPicPr>
          <p:nvPr/>
        </p:nvPicPr>
        <p:blipFill>
          <a:blip r:embed="rId13">
            <a:extLst/>
          </a:blip>
          <a:srcRect/>
          <a:stretch>
            <a:fillRect/>
          </a:stretch>
        </p:blipFill>
        <p:spPr bwMode="auto">
          <a:xfrm>
            <a:off x="7634943" y="3573016"/>
            <a:ext cx="1000598" cy="1000598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/>
        </p:spPr>
      </p:pic>
      <p:sp>
        <p:nvSpPr>
          <p:cNvPr id="23" name="Овал 22">
            <a:extLst/>
          </p:cNvPr>
          <p:cNvSpPr/>
          <p:nvPr/>
        </p:nvSpPr>
        <p:spPr>
          <a:xfrm>
            <a:off x="2640395" y="3386345"/>
            <a:ext cx="1225407" cy="789782"/>
          </a:xfrm>
          <a:prstGeom prst="ellipse">
            <a:avLst/>
          </a:prstGeom>
          <a:blipFill dpi="0" rotWithShape="0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14">
            <a:extLst/>
          </a:blip>
          <a:srcRect/>
          <a:stretch>
            <a:fillRect/>
          </a:stretch>
        </p:blipFill>
        <p:spPr bwMode="auto">
          <a:xfrm>
            <a:off x="621633" y="3460538"/>
            <a:ext cx="1154677" cy="79790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/>
        </p:spPr>
      </p:pic>
      <p:sp>
        <p:nvSpPr>
          <p:cNvPr id="2" name="Прямоугольник 1"/>
          <p:cNvSpPr/>
          <p:nvPr/>
        </p:nvSpPr>
        <p:spPr>
          <a:xfrm>
            <a:off x="998538" y="765175"/>
            <a:ext cx="8413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56025" y="833438"/>
            <a:ext cx="13795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2019-2022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65563" y="2452688"/>
            <a:ext cx="121126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47,</a:t>
            </a:r>
            <a:r>
              <a:rPr lang="uz-Cyrl-U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254875" y="827088"/>
            <a:ext cx="8413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5724525" y="1781175"/>
            <a:ext cx="706438" cy="296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2713038" y="1781175"/>
            <a:ext cx="706437" cy="296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" name="Рисунок 24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03647" cy="6921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 txBox="1">
            <a:spLocks/>
          </p:cNvSpPr>
          <p:nvPr/>
        </p:nvSpPr>
        <p:spPr bwMode="auto">
          <a:xfrm>
            <a:off x="303213" y="127000"/>
            <a:ext cx="84963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7952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79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79525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79525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79525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СХЕМА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национальной системы стандартизации в Республике Узбекистан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75" y="1006475"/>
            <a:ext cx="1111250" cy="529907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Рисунок 120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071563"/>
            <a:ext cx="1008063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12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3717925"/>
            <a:ext cx="10080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Рисунок 122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939925"/>
            <a:ext cx="10080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Рисунок 123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28114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Рисунок 124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4581525"/>
            <a:ext cx="1008062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Рисунок 125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5478463"/>
            <a:ext cx="1008063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Заголовок 2"/>
          <p:cNvSpPr txBox="1">
            <a:spLocks/>
          </p:cNvSpPr>
          <p:nvPr/>
        </p:nvSpPr>
        <p:spPr bwMode="auto">
          <a:xfrm>
            <a:off x="46038" y="601663"/>
            <a:ext cx="11588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z-Cyrl-UZ" altLang="ru-RU" sz="1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Отрасли экономики</a:t>
            </a:r>
            <a:endParaRPr lang="ru-RU" altLang="ru-RU" sz="12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94338" y="747713"/>
            <a:ext cx="1350962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 </a:t>
            </a:r>
          </a:p>
        </p:txBody>
      </p:sp>
      <p:graphicFrame>
        <p:nvGraphicFramePr>
          <p:cNvPr id="19" name="Схема 18"/>
          <p:cNvGraphicFramePr/>
          <p:nvPr/>
        </p:nvGraphicFramePr>
        <p:xfrm>
          <a:off x="5174496" y="1387928"/>
          <a:ext cx="2155219" cy="1801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2496603" y="3444745"/>
            <a:ext cx="3754706" cy="163015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ОРГАНИЗАЦИЯ 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СТАНДАРТИЗАЦИИ</a:t>
            </a:r>
          </a:p>
          <a:p>
            <a:pPr algn="ctr">
              <a:defRPr/>
            </a:pP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НАУЧНО-ИССЛЕДОВАТЕЛЬСКИЙ  ИНСТИТУТ </a:t>
            </a: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СТАНДАРТИЗАЦИИ, СЕРТИФИКАЦИИ </a:t>
            </a:r>
            <a:b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ТЕХНИЧЕСКОГО РЕГУЛИРОВАНИЯ ПРИ АГЕНТСТВЕ «УЗСТАНДАРТ</a:t>
            </a: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defRPr/>
            </a:pPr>
            <a:endParaRPr lang="ru-RU" sz="10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(ИНСТИТУТ СТАНДАРТОВ)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Схема 47"/>
          <p:cNvGraphicFramePr/>
          <p:nvPr/>
        </p:nvGraphicFramePr>
        <p:xfrm>
          <a:off x="3843261" y="1026368"/>
          <a:ext cx="328199" cy="2428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9" name="Схема 48"/>
          <p:cNvGraphicFramePr/>
          <p:nvPr/>
        </p:nvGraphicFramePr>
        <p:xfrm>
          <a:off x="1414916" y="702983"/>
          <a:ext cx="328199" cy="5602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7092950" y="889000"/>
            <a:ext cx="1806575" cy="279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z-Cyrl-UZ" sz="1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МЕЖДУНАРОДНЫЕ</a:t>
            </a:r>
            <a:r>
              <a:rPr lang="uz-Cyrl-UZ" sz="105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5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42175" y="2092325"/>
            <a:ext cx="15684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z-Cyrl-UZ" sz="1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РЕГИОНАЛЬНЫЕ </a:t>
            </a: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8212" name="Группа 63"/>
          <p:cNvGrpSpPr>
            <a:grpSpLocks/>
          </p:cNvGrpSpPr>
          <p:nvPr/>
        </p:nvGrpSpPr>
        <p:grpSpPr bwMode="auto">
          <a:xfrm>
            <a:off x="7221538" y="1152525"/>
            <a:ext cx="1658937" cy="836613"/>
            <a:chOff x="8788182" y="1795153"/>
            <a:chExt cx="3643687" cy="1413125"/>
          </a:xfrm>
        </p:grpSpPr>
        <p:pic>
          <p:nvPicPr>
            <p:cNvPr id="65" name="Picture 2" descr="Картинки по запросу ISO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8182" y="1815096"/>
              <a:ext cx="1951962" cy="1393182"/>
            </a:xfrm>
            <a:prstGeom prst="rect">
              <a:avLst/>
            </a:prstGeom>
            <a:noFill/>
            <a:effectLst>
              <a:glow rad="127000">
                <a:schemeClr val="accent1">
                  <a:alpha val="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74" name="Рисунок 65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701" y="1978617"/>
              <a:ext cx="987773" cy="987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5" name="Рисунок 66"/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2763" y="2002847"/>
              <a:ext cx="1059572" cy="939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Прямоугольник 67"/>
            <p:cNvSpPr/>
            <p:nvPr/>
          </p:nvSpPr>
          <p:spPr>
            <a:xfrm>
              <a:off x="8941600" y="1795153"/>
              <a:ext cx="3490269" cy="1391673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/>
            </a:p>
          </p:txBody>
        </p:sp>
      </p:grpSp>
      <p:grpSp>
        <p:nvGrpSpPr>
          <p:cNvPr id="8213" name="Группа 68"/>
          <p:cNvGrpSpPr>
            <a:grpSpLocks/>
          </p:cNvGrpSpPr>
          <p:nvPr/>
        </p:nvGrpSpPr>
        <p:grpSpPr bwMode="auto">
          <a:xfrm>
            <a:off x="7192963" y="2324100"/>
            <a:ext cx="1692275" cy="1258888"/>
            <a:chOff x="8962657" y="3474216"/>
            <a:chExt cx="3490990" cy="1763844"/>
          </a:xfrm>
        </p:grpSpPr>
        <p:pic>
          <p:nvPicPr>
            <p:cNvPr id="8269" name="Рисунок 69"/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3160" y="4147685"/>
              <a:ext cx="1390503" cy="98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0" name="Рисунок 70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24514" y="3550348"/>
              <a:ext cx="1374643" cy="538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1" name="Рисунок 71"/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2573" y="4334172"/>
              <a:ext cx="1626212" cy="90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Прямоугольник 73"/>
            <p:cNvSpPr/>
            <p:nvPr/>
          </p:nvSpPr>
          <p:spPr>
            <a:xfrm>
              <a:off x="8962657" y="3474216"/>
              <a:ext cx="3490990" cy="17171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/>
            </a:p>
          </p:txBody>
        </p:sp>
      </p:grpSp>
      <p:grpSp>
        <p:nvGrpSpPr>
          <p:cNvPr id="8214" name="Группа 74"/>
          <p:cNvGrpSpPr>
            <a:grpSpLocks/>
          </p:cNvGrpSpPr>
          <p:nvPr/>
        </p:nvGrpSpPr>
        <p:grpSpPr bwMode="auto">
          <a:xfrm>
            <a:off x="7105650" y="4149080"/>
            <a:ext cx="1789113" cy="939800"/>
            <a:chOff x="8962657" y="5719527"/>
            <a:chExt cx="3490990" cy="1418491"/>
          </a:xfrm>
        </p:grpSpPr>
        <p:pic>
          <p:nvPicPr>
            <p:cNvPr id="8265" name="Рисунок 75"/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3644" y="5759278"/>
              <a:ext cx="962034" cy="703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6" name="Рисунок 76"/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3646" y="6557247"/>
              <a:ext cx="962034" cy="503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7" name="Рисунок 77"/>
            <p:cNvPicPr>
              <a:picLocks noChangeAspect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9342" y="6672458"/>
              <a:ext cx="1111320" cy="345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" name="Прямоугольник 78"/>
            <p:cNvSpPr/>
            <p:nvPr/>
          </p:nvSpPr>
          <p:spPr>
            <a:xfrm>
              <a:off x="8962657" y="5719527"/>
              <a:ext cx="3490990" cy="14184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7121525" y="3538538"/>
            <a:ext cx="2022475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Национальные органы по стандартизации зарубежных стран</a:t>
            </a: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1204913" y="1474788"/>
            <a:ext cx="1778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1204913" y="2352675"/>
            <a:ext cx="1778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1204913" y="3275013"/>
            <a:ext cx="1778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1204913" y="4130675"/>
            <a:ext cx="17938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1204913" y="5021263"/>
            <a:ext cx="1778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1204913" y="5846763"/>
            <a:ext cx="1778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2617788" y="2941638"/>
            <a:ext cx="0" cy="21907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3182938" y="2941638"/>
            <a:ext cx="6350" cy="21907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1816100" y="2967038"/>
            <a:ext cx="3302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4160838" y="2882900"/>
            <a:ext cx="18256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4162425" y="1646238"/>
            <a:ext cx="182563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6480175" y="2967038"/>
            <a:ext cx="565150" cy="476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flipV="1">
            <a:off x="6515100" y="1436688"/>
            <a:ext cx="546100" cy="158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2533650" y="1547813"/>
            <a:ext cx="121443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6378575" y="3095625"/>
            <a:ext cx="0" cy="136683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232" name="Picture 7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450" y="4212580"/>
            <a:ext cx="4826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33" name="Picture 8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5" y="4687242"/>
            <a:ext cx="466725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34" name="Picture 9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2378075"/>
            <a:ext cx="792163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0" name="Схема 79">
            <a:extLst/>
          </p:cNvPr>
          <p:cNvGraphicFramePr/>
          <p:nvPr/>
        </p:nvGraphicFramePr>
        <p:xfrm>
          <a:off x="1833401" y="1382795"/>
          <a:ext cx="1877785" cy="1855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5" r:lo="rId36" r:qs="rId37" r:cs="rId38"/>
          </a:graphicData>
        </a:graphic>
      </p:graphicFrame>
      <p:sp>
        <p:nvSpPr>
          <p:cNvPr id="85" name="TextBox 84">
            <a:extLst/>
          </p:cNvPr>
          <p:cNvSpPr txBox="1"/>
          <p:nvPr/>
        </p:nvSpPr>
        <p:spPr>
          <a:xfrm>
            <a:off x="1973263" y="747713"/>
            <a:ext cx="1582737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национальных ТК </a:t>
            </a:r>
          </a:p>
          <a:p>
            <a:pPr algn="ctr"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Узбекистане </a:t>
            </a:r>
          </a:p>
        </p:txBody>
      </p:sp>
      <p:grpSp>
        <p:nvGrpSpPr>
          <p:cNvPr id="58" name="Группа 57"/>
          <p:cNvGrpSpPr/>
          <p:nvPr/>
        </p:nvGrpSpPr>
        <p:grpSpPr>
          <a:xfrm>
            <a:off x="4375021" y="1339225"/>
            <a:ext cx="1231122" cy="557999"/>
            <a:chOff x="1007587" y="856328"/>
            <a:chExt cx="1094859" cy="68428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9" name="Скругленный прямоугольник 58"/>
            <p:cNvSpPr/>
            <p:nvPr/>
          </p:nvSpPr>
          <p:spPr>
            <a:xfrm>
              <a:off x="1007587" y="856328"/>
              <a:ext cx="1094859" cy="684286"/>
            </a:xfrm>
            <a:prstGeom prst="roundRect">
              <a:avLst>
                <a:gd name="adj" fmla="val 10000"/>
              </a:avLst>
            </a:prstGeom>
            <a:sp3d z="-152400" extrusionH="63500" prstMaterial="dkEdge">
              <a:bevelT w="12445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Скругленный прямоугольник 4"/>
            <p:cNvSpPr/>
            <p:nvPr/>
          </p:nvSpPr>
          <p:spPr>
            <a:xfrm>
              <a:off x="1027629" y="876370"/>
              <a:ext cx="1054775" cy="644202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5379" tIns="23586" rIns="35379" bIns="23586" spcCol="1270" anchor="ctr"/>
            <a:lstStyle/>
            <a:p>
              <a:pPr algn="ctr" defTabSz="825517">
                <a:defRPr/>
              </a:pPr>
              <a:r>
                <a:rPr lang="ru-RU" sz="1200" dirty="0"/>
                <a:t>Разработка </a:t>
              </a:r>
              <a:endParaRPr lang="en-US" sz="1200" dirty="0"/>
            </a:p>
            <a:p>
              <a:pPr algn="ctr" defTabSz="825517">
                <a:spcAft>
                  <a:spcPct val="35000"/>
                </a:spcAft>
                <a:defRPr/>
              </a:pPr>
              <a:r>
                <a:rPr lang="ru-RU" sz="1200" dirty="0"/>
                <a:t>(</a:t>
              </a:r>
              <a:r>
                <a:rPr lang="en-US" sz="1200" dirty="0"/>
                <a:t>IDT, MOD, NEQ</a:t>
              </a:r>
              <a:r>
                <a:rPr lang="ru-RU" sz="1200" dirty="0"/>
                <a:t>)</a:t>
              </a: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4367594" y="2054577"/>
            <a:ext cx="1282611" cy="495791"/>
            <a:chOff x="1007587" y="856328"/>
            <a:chExt cx="1094859" cy="68428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3" name="Скругленный прямоугольник 72"/>
            <p:cNvSpPr/>
            <p:nvPr/>
          </p:nvSpPr>
          <p:spPr>
            <a:xfrm>
              <a:off x="1007587" y="856328"/>
              <a:ext cx="1094859" cy="684286"/>
            </a:xfrm>
            <a:prstGeom prst="roundRect">
              <a:avLst>
                <a:gd name="adj" fmla="val 10000"/>
              </a:avLst>
            </a:prstGeom>
            <a:sp3d z="-152400" extrusionH="63500" prstMaterial="dkEdge">
              <a:bevelT w="12445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2" name="Скругленный прямоугольник 4"/>
            <p:cNvSpPr/>
            <p:nvPr/>
          </p:nvSpPr>
          <p:spPr>
            <a:xfrm>
              <a:off x="1027629" y="876370"/>
              <a:ext cx="1054775" cy="644202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5379" tIns="23586" rIns="35379" bIns="23586" spcCol="1270" anchor="ctr"/>
            <a:lstStyle/>
            <a:p>
              <a:pPr algn="ctr" defTabSz="82551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Экспертиза НД</a:t>
              </a:r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4362410" y="2671436"/>
            <a:ext cx="1308530" cy="488776"/>
            <a:chOff x="1007587" y="856328"/>
            <a:chExt cx="1094859" cy="68428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4" name="Скругленный прямоугольник 93"/>
            <p:cNvSpPr/>
            <p:nvPr/>
          </p:nvSpPr>
          <p:spPr>
            <a:xfrm>
              <a:off x="1007587" y="856328"/>
              <a:ext cx="1094859" cy="684286"/>
            </a:xfrm>
            <a:prstGeom prst="roundRect">
              <a:avLst>
                <a:gd name="adj" fmla="val 10000"/>
              </a:avLst>
            </a:prstGeom>
            <a:sp3d z="-152400" extrusionH="63500" prstMaterial="dkEdge">
              <a:bevelT w="12445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7" name="Скругленный прямоугольник 4"/>
            <p:cNvSpPr/>
            <p:nvPr/>
          </p:nvSpPr>
          <p:spPr>
            <a:xfrm>
              <a:off x="1027629" y="876370"/>
              <a:ext cx="1054775" cy="644202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5379" tIns="23586" rIns="35379" bIns="23586" spcCol="1270" anchor="ctr"/>
            <a:lstStyle/>
            <a:p>
              <a:pPr algn="ctr" defTabSz="82551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/>
                <a:t>Принятие НД</a:t>
              </a:r>
            </a:p>
          </p:txBody>
        </p:sp>
      </p:grpSp>
      <p:cxnSp>
        <p:nvCxnSpPr>
          <p:cNvPr id="98" name="Прямая со стрелкой 97"/>
          <p:cNvCxnSpPr/>
          <p:nvPr/>
        </p:nvCxnSpPr>
        <p:spPr>
          <a:xfrm>
            <a:off x="4162425" y="2273300"/>
            <a:ext cx="182563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8241" name="Группа 98"/>
          <p:cNvGrpSpPr>
            <a:grpSpLocks/>
          </p:cNvGrpSpPr>
          <p:nvPr/>
        </p:nvGrpSpPr>
        <p:grpSpPr bwMode="auto">
          <a:xfrm>
            <a:off x="1905000" y="5414963"/>
            <a:ext cx="6854825" cy="1401762"/>
            <a:chOff x="2653073" y="7639030"/>
            <a:chExt cx="8778373" cy="1563027"/>
          </a:xfrm>
        </p:grpSpPr>
        <p:grpSp>
          <p:nvGrpSpPr>
            <p:cNvPr id="100" name="Группа 68"/>
            <p:cNvGrpSpPr/>
            <p:nvPr/>
          </p:nvGrpSpPr>
          <p:grpSpPr>
            <a:xfrm>
              <a:off x="4844376" y="7668058"/>
              <a:ext cx="2329075" cy="883597"/>
              <a:chOff x="2432016" y="0"/>
              <a:chExt cx="2329075" cy="883597"/>
            </a:xfrm>
            <a:scene3d>
              <a:camera prst="orthographicFront"/>
              <a:lightRig rig="flat" dir="t"/>
            </a:scene3d>
          </p:grpSpPr>
          <p:sp>
            <p:nvSpPr>
              <p:cNvPr id="127" name="Нашивка 126"/>
              <p:cNvSpPr/>
              <p:nvPr/>
            </p:nvSpPr>
            <p:spPr>
              <a:xfrm>
                <a:off x="2432016" y="0"/>
                <a:ext cx="2329075" cy="883597"/>
              </a:xfrm>
              <a:prstGeom prst="chevron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3465231"/>
                  <a:satOff val="-15989"/>
                  <a:lumOff val="588"/>
                  <a:alphaOff val="0"/>
                </a:schemeClr>
              </a:fillRef>
              <a:effectRef idx="2">
                <a:schemeClr val="accent4">
                  <a:hueOff val="3465231"/>
                  <a:satOff val="-15989"/>
                  <a:lumOff val="58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8" name="Нашивка 4"/>
              <p:cNvSpPr/>
              <p:nvPr/>
            </p:nvSpPr>
            <p:spPr>
              <a:xfrm>
                <a:off x="2873815" y="0"/>
                <a:ext cx="1445478" cy="88359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8580" tIns="22860" rIns="22860" bIns="22860" spcCol="1270" anchor="ctr"/>
              <a:lstStyle/>
              <a:p>
                <a:pPr algn="ctr" defTabSz="762015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33,9 %</a:t>
                </a:r>
              </a:p>
              <a:p>
                <a:pPr algn="ctr" defTabSz="762015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1031 ед.</a:t>
                </a:r>
              </a:p>
            </p:txBody>
          </p:sp>
        </p:grpSp>
        <p:grpSp>
          <p:nvGrpSpPr>
            <p:cNvPr id="101" name="Группа 98"/>
            <p:cNvGrpSpPr/>
            <p:nvPr/>
          </p:nvGrpSpPr>
          <p:grpSpPr>
            <a:xfrm>
              <a:off x="7116309" y="7668058"/>
              <a:ext cx="2197552" cy="883597"/>
              <a:chOff x="4581168" y="259305"/>
              <a:chExt cx="2197552" cy="883597"/>
            </a:xfrm>
            <a:scene3d>
              <a:camera prst="orthographicFront"/>
              <a:lightRig rig="flat" dir="t"/>
            </a:scene3d>
          </p:grpSpPr>
          <p:sp>
            <p:nvSpPr>
              <p:cNvPr id="125" name="Нашивка 124"/>
              <p:cNvSpPr/>
              <p:nvPr/>
            </p:nvSpPr>
            <p:spPr>
              <a:xfrm>
                <a:off x="4581168" y="259305"/>
                <a:ext cx="2197552" cy="883597"/>
              </a:xfrm>
              <a:prstGeom prst="chevron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6930462"/>
                  <a:satOff val="-31979"/>
                  <a:lumOff val="1177"/>
                  <a:alphaOff val="0"/>
                </a:schemeClr>
              </a:fillRef>
              <a:effectRef idx="2">
                <a:schemeClr val="accent4">
                  <a:hueOff val="6930462"/>
                  <a:satOff val="-31979"/>
                  <a:lumOff val="117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6" name="Нашивка 4"/>
              <p:cNvSpPr/>
              <p:nvPr/>
            </p:nvSpPr>
            <p:spPr>
              <a:xfrm>
                <a:off x="5022967" y="259305"/>
                <a:ext cx="1313955" cy="88359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5723" tIns="21908" rIns="21908" bIns="21908" spcCol="1270" anchor="ctr"/>
              <a:lstStyle/>
              <a:p>
                <a:pPr algn="ctr" defTabSz="730265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47,0 %</a:t>
                </a:r>
              </a:p>
              <a:p>
                <a:pPr algn="ctr" defTabSz="730265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2960 ед.</a:t>
                </a:r>
              </a:p>
            </p:txBody>
          </p:sp>
        </p:grpSp>
        <p:grpSp>
          <p:nvGrpSpPr>
            <p:cNvPr id="102" name="Группа 101"/>
            <p:cNvGrpSpPr/>
            <p:nvPr/>
          </p:nvGrpSpPr>
          <p:grpSpPr>
            <a:xfrm>
              <a:off x="2653073" y="7668058"/>
              <a:ext cx="2368869" cy="883597"/>
              <a:chOff x="0" y="195300"/>
              <a:chExt cx="2096137" cy="883597"/>
            </a:xfrm>
            <a:scene3d>
              <a:camera prst="orthographicFront"/>
              <a:lightRig rig="flat" dir="t"/>
            </a:scene3d>
          </p:grpSpPr>
          <p:sp>
            <p:nvSpPr>
              <p:cNvPr id="123" name="Нашивка 122"/>
              <p:cNvSpPr/>
              <p:nvPr/>
            </p:nvSpPr>
            <p:spPr>
              <a:xfrm>
                <a:off x="0" y="195300"/>
                <a:ext cx="2096137" cy="883597"/>
              </a:xfrm>
              <a:prstGeom prst="chevron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4" name="Нашивка 4"/>
              <p:cNvSpPr/>
              <p:nvPr/>
            </p:nvSpPr>
            <p:spPr>
              <a:xfrm>
                <a:off x="441799" y="195300"/>
                <a:ext cx="1212540" cy="88359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5723" tIns="21908" rIns="21908" bIns="21908" spcCol="1270" anchor="ctr"/>
              <a:lstStyle/>
              <a:p>
                <a:pPr algn="ctr" defTabSz="730265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29,3 %</a:t>
                </a:r>
                <a:b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2260 ед.</a:t>
                </a:r>
              </a:p>
            </p:txBody>
          </p:sp>
        </p:grpSp>
        <p:grpSp>
          <p:nvGrpSpPr>
            <p:cNvPr id="103" name="Группа 104"/>
            <p:cNvGrpSpPr/>
            <p:nvPr/>
          </p:nvGrpSpPr>
          <p:grpSpPr>
            <a:xfrm>
              <a:off x="9265925" y="7639030"/>
              <a:ext cx="2165521" cy="883597"/>
              <a:chOff x="6867412" y="282405"/>
              <a:chExt cx="2165521" cy="883597"/>
            </a:xfrm>
            <a:scene3d>
              <a:camera prst="orthographicFront"/>
              <a:lightRig rig="flat" dir="t"/>
            </a:scene3d>
          </p:grpSpPr>
          <p:sp>
            <p:nvSpPr>
              <p:cNvPr id="121" name="Нашивка 120"/>
              <p:cNvSpPr/>
              <p:nvPr/>
            </p:nvSpPr>
            <p:spPr>
              <a:xfrm>
                <a:off x="6867412" y="282405"/>
                <a:ext cx="2165521" cy="883597"/>
              </a:xfrm>
              <a:prstGeom prst="chevron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10395693"/>
                  <a:satOff val="-47968"/>
                  <a:lumOff val="1765"/>
                  <a:alphaOff val="0"/>
                </a:schemeClr>
              </a:fillRef>
              <a:effectRef idx="2">
                <a:schemeClr val="accent4">
                  <a:hueOff val="10395693"/>
                  <a:satOff val="-47968"/>
                  <a:lumOff val="1765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2" name="Нашивка 4"/>
              <p:cNvSpPr/>
              <p:nvPr/>
            </p:nvSpPr>
            <p:spPr>
              <a:xfrm>
                <a:off x="7309211" y="282405"/>
                <a:ext cx="1281924" cy="88359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5723" tIns="21908" rIns="21908" bIns="21908" spcCol="1270" anchor="ctr"/>
              <a:lstStyle/>
              <a:p>
                <a:pPr algn="ctr" defTabSz="730265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80,0 %</a:t>
                </a:r>
              </a:p>
              <a:p>
                <a:pPr algn="ctr" defTabSz="730265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6297 ед.</a:t>
                </a:r>
              </a:p>
            </p:txBody>
          </p:sp>
        </p:grpSp>
        <p:grpSp>
          <p:nvGrpSpPr>
            <p:cNvPr id="8253" name="Группа 108"/>
            <p:cNvGrpSpPr>
              <a:grpSpLocks/>
            </p:cNvGrpSpPr>
            <p:nvPr/>
          </p:nvGrpSpPr>
          <p:grpSpPr bwMode="auto">
            <a:xfrm>
              <a:off x="2832060" y="8710050"/>
              <a:ext cx="1464169" cy="433950"/>
              <a:chOff x="2001482" y="1189347"/>
              <a:chExt cx="1767195" cy="715500"/>
            </a:xfrm>
          </p:grpSpPr>
          <p:sp>
            <p:nvSpPr>
              <p:cNvPr id="118" name="Прямоугольник 117"/>
              <p:cNvSpPr/>
              <p:nvPr/>
            </p:nvSpPr>
            <p:spPr>
              <a:xfrm>
                <a:off x="2001378" y="1189198"/>
                <a:ext cx="1766677" cy="7150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0" name="Прямоугольник 119"/>
              <p:cNvSpPr/>
              <p:nvPr/>
            </p:nvSpPr>
            <p:spPr>
              <a:xfrm>
                <a:off x="2001378" y="1189198"/>
                <a:ext cx="1766677" cy="7150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0" tIns="0" rIns="0" bIns="0" spcCol="1270"/>
              <a:lstStyle/>
              <a:p>
                <a:pPr marL="163289" lvl="1" indent="-163289" defTabSz="857267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2019 г.</a:t>
                </a:r>
              </a:p>
            </p:txBody>
          </p:sp>
        </p:grpSp>
        <p:grpSp>
          <p:nvGrpSpPr>
            <p:cNvPr id="8254" name="Группа 114"/>
            <p:cNvGrpSpPr>
              <a:grpSpLocks/>
            </p:cNvGrpSpPr>
            <p:nvPr/>
          </p:nvGrpSpPr>
          <p:grpSpPr bwMode="auto">
            <a:xfrm>
              <a:off x="4936632" y="8768107"/>
              <a:ext cx="1464169" cy="433950"/>
              <a:chOff x="2001482" y="1189347"/>
              <a:chExt cx="1767195" cy="715500"/>
            </a:xfrm>
          </p:grpSpPr>
          <p:sp>
            <p:nvSpPr>
              <p:cNvPr id="116" name="Прямоугольник 115"/>
              <p:cNvSpPr/>
              <p:nvPr/>
            </p:nvSpPr>
            <p:spPr>
              <a:xfrm>
                <a:off x="2000841" y="1189788"/>
                <a:ext cx="1766677" cy="71505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7" name="Прямоугольник 116"/>
              <p:cNvSpPr/>
              <p:nvPr/>
            </p:nvSpPr>
            <p:spPr>
              <a:xfrm>
                <a:off x="2000841" y="1189788"/>
                <a:ext cx="1766677" cy="71505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0" tIns="0" rIns="0" bIns="0" spcCol="1270"/>
              <a:lstStyle/>
              <a:p>
                <a:pPr marL="163289" lvl="1" indent="-163289" defTabSz="857267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2020 г.</a:t>
                </a:r>
              </a:p>
            </p:txBody>
          </p:sp>
        </p:grpSp>
        <p:grpSp>
          <p:nvGrpSpPr>
            <p:cNvPr id="8255" name="Группа 117"/>
            <p:cNvGrpSpPr>
              <a:grpSpLocks/>
            </p:cNvGrpSpPr>
            <p:nvPr/>
          </p:nvGrpSpPr>
          <p:grpSpPr bwMode="auto">
            <a:xfrm>
              <a:off x="7215374" y="8753593"/>
              <a:ext cx="1464169" cy="433950"/>
              <a:chOff x="2001482" y="1189347"/>
              <a:chExt cx="1767195" cy="715500"/>
            </a:xfrm>
          </p:grpSpPr>
          <p:sp>
            <p:nvSpPr>
              <p:cNvPr id="114" name="Прямоугольник 113"/>
              <p:cNvSpPr/>
              <p:nvPr/>
            </p:nvSpPr>
            <p:spPr>
              <a:xfrm>
                <a:off x="2001105" y="1190371"/>
                <a:ext cx="1766677" cy="71505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5" name="Прямоугольник 114"/>
              <p:cNvSpPr/>
              <p:nvPr/>
            </p:nvSpPr>
            <p:spPr>
              <a:xfrm>
                <a:off x="2001105" y="1190371"/>
                <a:ext cx="1766677" cy="71505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0" tIns="0" rIns="0" bIns="0" spcCol="1270"/>
              <a:lstStyle/>
              <a:p>
                <a:pPr marL="163289" lvl="1" indent="-163289" defTabSz="857267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2021 г.</a:t>
                </a:r>
              </a:p>
            </p:txBody>
          </p:sp>
        </p:grpSp>
        <p:grpSp>
          <p:nvGrpSpPr>
            <p:cNvPr id="8256" name="Группа 121"/>
            <p:cNvGrpSpPr>
              <a:grpSpLocks/>
            </p:cNvGrpSpPr>
            <p:nvPr/>
          </p:nvGrpSpPr>
          <p:grpSpPr bwMode="auto">
            <a:xfrm>
              <a:off x="9290917" y="8753593"/>
              <a:ext cx="1464169" cy="433950"/>
              <a:chOff x="2001482" y="1189347"/>
              <a:chExt cx="1767195" cy="715500"/>
            </a:xfrm>
          </p:grpSpPr>
          <p:sp>
            <p:nvSpPr>
              <p:cNvPr id="109" name="Прямоугольник 108"/>
              <p:cNvSpPr/>
              <p:nvPr/>
            </p:nvSpPr>
            <p:spPr>
              <a:xfrm>
                <a:off x="2001253" y="1190371"/>
                <a:ext cx="1766677" cy="71505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0" name="Прямоугольник 109"/>
              <p:cNvSpPr/>
              <p:nvPr/>
            </p:nvSpPr>
            <p:spPr>
              <a:xfrm>
                <a:off x="2001253" y="1190371"/>
                <a:ext cx="1766677" cy="71505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0" tIns="0" rIns="0" bIns="0" spcCol="1270"/>
              <a:lstStyle/>
              <a:p>
                <a:pPr marL="163289" lvl="1" indent="-163289" defTabSz="857267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2023 г.</a:t>
                </a:r>
              </a:p>
            </p:txBody>
          </p:sp>
        </p:grpSp>
      </p:grpSp>
      <p:cxnSp>
        <p:nvCxnSpPr>
          <p:cNvPr id="129" name="Прямая со стрелкой 128"/>
          <p:cNvCxnSpPr/>
          <p:nvPr/>
        </p:nvCxnSpPr>
        <p:spPr>
          <a:xfrm>
            <a:off x="6378575" y="4467225"/>
            <a:ext cx="690563" cy="476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2570163" y="2171700"/>
            <a:ext cx="18256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>
            <a:off x="2582863" y="2484438"/>
            <a:ext cx="18256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2590800" y="2797175"/>
            <a:ext cx="182563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6478588" y="1789113"/>
            <a:ext cx="18256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/>
          <p:nvPr/>
        </p:nvCxnSpPr>
        <p:spPr>
          <a:xfrm>
            <a:off x="6477000" y="2228850"/>
            <a:ext cx="182563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6484938" y="2684463"/>
            <a:ext cx="18256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278" name="Picture 86" descr="ФГУП СТАНДАРТИНФОРМ"/>
          <p:cNvPicPr>
            <a:picLocks noChangeAspect="1" noChangeArrowheads="1"/>
          </p:cNvPicPr>
          <p:nvPr/>
        </p:nvPicPr>
        <p:blipFill rotWithShape="1"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533"/>
          <a:stretch/>
        </p:blipFill>
        <p:spPr bwMode="auto">
          <a:xfrm>
            <a:off x="7724666" y="4220850"/>
            <a:ext cx="498694" cy="38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Рисунок 98"/>
          <p:cNvPicPr/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971599" cy="549273"/>
          </a:xfrm>
          <a:prstGeom prst="rect">
            <a:avLst/>
          </a:prstGeom>
        </p:spPr>
      </p:pic>
      <p:sp>
        <p:nvSpPr>
          <p:cNvPr id="104" name="Овал 103">
            <a:extLst/>
          </p:cNvPr>
          <p:cNvSpPr/>
          <p:nvPr/>
        </p:nvSpPr>
        <p:spPr>
          <a:xfrm>
            <a:off x="8028384" y="44996"/>
            <a:ext cx="1081088" cy="647700"/>
          </a:xfrm>
          <a:prstGeom prst="ellipse">
            <a:avLst/>
          </a:prstGeom>
          <a:blipFill dpi="0" rotWithShape="0">
            <a:blip r:embed="rId42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/>
          </p:cNvPr>
          <p:cNvSpPr txBox="1">
            <a:spLocks/>
          </p:cNvSpPr>
          <p:nvPr/>
        </p:nvSpPr>
        <p:spPr bwMode="auto">
          <a:xfrm>
            <a:off x="0" y="14554"/>
            <a:ext cx="9144000" cy="98555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Заголовок 1"/>
          <p:cNvSpPr>
            <a:spLocks noGrp="1"/>
          </p:cNvSpPr>
          <p:nvPr>
            <p:ph type="ctrTitle"/>
          </p:nvPr>
        </p:nvSpPr>
        <p:spPr>
          <a:xfrm>
            <a:off x="427038" y="185738"/>
            <a:ext cx="8321426" cy="644525"/>
          </a:xfrm>
        </p:spPr>
        <p:txBody>
          <a:bodyPr/>
          <a:lstStyle/>
          <a:p>
            <a:r>
              <a:rPr lang="ru-RU" alt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Последние законодательно-правовые документы касающихся деятельности по стандартизации Агентства «Узстандарт»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0363" y="1014413"/>
          <a:ext cx="8545512" cy="550703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9945">
                  <a:extLst>
                    <a:ext uri="{9D8B030D-6E8A-4147-A177-3AD203B41FA5}"/>
                  </a:extLst>
                </a:gridCol>
                <a:gridCol w="3436673">
                  <a:extLst>
                    <a:ext uri="{9D8B030D-6E8A-4147-A177-3AD203B41FA5}"/>
                  </a:extLst>
                </a:gridCol>
                <a:gridCol w="4598894">
                  <a:extLst>
                    <a:ext uri="{9D8B030D-6E8A-4147-A177-3AD203B41FA5}"/>
                  </a:extLst>
                </a:gridCol>
              </a:tblGrid>
              <a:tr h="36640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правового документа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extLst>
                  <a:ext uri="{0D108BD9-81ED-4DB2-BD59-A6C34878D82A}"/>
                </a:extLst>
              </a:tr>
              <a:tr h="770857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Президента Республики Узбекистан от 12.12.2018 г. № ПП-4059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мерах по дальнейшему развитию систем технического регулирования, стандартизации, сертификации и метрологии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extLst>
                  <a:ext uri="{0D108BD9-81ED-4DB2-BD59-A6C34878D82A}"/>
                </a:extLst>
              </a:tr>
              <a:tr h="2141816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Ключевые моменты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Целевые показатели по достижению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уровня гармонизации: </a:t>
                      </a:r>
                      <a:r>
                        <a:rPr lang="ru-RU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2019-2021 года     -  47 %;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</a:t>
                      </a:r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2023 года     - 80 %.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Создание НИИ стандартизации, сертификации и технического регулирования (Института стандартов) на базе НИИСМС и ГП ИСЦ;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Институт стандартов определен базовой организацией по: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разработке стандартов;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координации деятельности ТК по стандартизации;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переподготовки и повышения квалификации и кадров.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000550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Кабинета Министров Республики Узбекистан от 14.03.2019 г. № 220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организации деятельности Научно-исследовательского института стандартизации, сертификации и технического регулирования при Агентстве «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Узстандарт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extLst>
                  <a:ext uri="{0D108BD9-81ED-4DB2-BD59-A6C34878D82A}"/>
                </a:extLst>
              </a:tr>
              <a:tr h="1227412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Утверждены:   1. Устав Института стандартов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2. </a:t>
                      </a:r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Положение о порядке принятия международных, региональных стандартов и </a:t>
                      </a:r>
                    </a:p>
                    <a:p>
                      <a:pPr marL="0" indent="1255713" algn="just"/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национальных стандартов зарубежных стран;</a:t>
                      </a:r>
                    </a:p>
                    <a:p>
                      <a:pPr marL="1255713" indent="0"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Положение об организации деятельности технических комитетов по стандартизации</a:t>
                      </a:r>
                      <a:endParaRPr lang="ru-RU" sz="15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3" marB="42203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Овал 5">
            <a:extLst/>
          </p:cNvPr>
          <p:cNvSpPr/>
          <p:nvPr/>
        </p:nvSpPr>
        <p:spPr>
          <a:xfrm>
            <a:off x="8244408" y="228154"/>
            <a:ext cx="874763" cy="536550"/>
          </a:xfrm>
          <a:prstGeom prst="ellipse">
            <a:avLst/>
          </a:prstGeom>
          <a:blipFill dpi="0" rotWithShape="0">
            <a:blip r:embed="rId2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85366"/>
            <a:ext cx="1043607" cy="507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60363" y="1019175"/>
          <a:ext cx="8564562" cy="521652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1083">
                  <a:extLst>
                    <a:ext uri="{9D8B030D-6E8A-4147-A177-3AD203B41FA5}"/>
                  </a:extLst>
                </a:gridCol>
                <a:gridCol w="3444334">
                  <a:extLst>
                    <a:ext uri="{9D8B030D-6E8A-4147-A177-3AD203B41FA5}"/>
                  </a:extLst>
                </a:gridCol>
                <a:gridCol w="4609145">
                  <a:extLst>
                    <a:ext uri="{9D8B030D-6E8A-4147-A177-3AD203B41FA5}"/>
                  </a:extLst>
                </a:gridCol>
              </a:tblGrid>
              <a:tr h="36642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правового документа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extLst>
                  <a:ext uri="{0D108BD9-81ED-4DB2-BD59-A6C34878D82A}"/>
                </a:extLst>
              </a:tr>
              <a:tr h="770249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Кабинета Министров Республики Узбекистан от 24.04.2019 г. № 348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мерах по дальнейшему совершенствованию деятельности Узбекского агентства стандартизации, метрологии и сертификации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extLst>
                  <a:ext uri="{0D108BD9-81ED-4DB2-BD59-A6C34878D82A}"/>
                </a:extLst>
              </a:tr>
              <a:tr h="770249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Новое Положение Агентства «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Узстандарт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Ежегодная программа разработки, пересмотра и внесения изменений в НД на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экспорто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-ориентированную продукцию, финансируемая со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спец. фонда Агентства «</a:t>
                      </a:r>
                      <a:r>
                        <a:rPr lang="ru-RU" sz="15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Узстандарт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70249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Кабинета Министров Республики Узбекистан от 24.04.2019 г. № 349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дополнительных мерах по совершенствованию работ в области аккредитации органов по оценке соответствия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extLst>
                  <a:ext uri="{0D108BD9-81ED-4DB2-BD59-A6C34878D82A}"/>
                </a:extLst>
              </a:tr>
              <a:tr h="1227474">
                <a:tc gridSpan="3">
                  <a:txBody>
                    <a:bodyPr/>
                    <a:lstStyle/>
                    <a:p>
                      <a:pPr algn="just"/>
                      <a:r>
                        <a:rPr lang="uz-Cyrl-UZ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Положение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порядке проведения аккредитации органов по оценке соответствия</a:t>
                      </a:r>
                    </a:p>
                    <a:p>
                      <a:pPr algn="just"/>
                      <a:r>
                        <a:rPr lang="uz-Cyrl-UZ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азработка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правил, инструкции, положений по процедурам аккредитации в соответствии с международными стандартами серии ISO/IEC 17000, а также требованиями и рекомендациями Азиатско-тихоокеанского сотрудничества по аккредитации (APAC), Международного сотрудничества по аккредитации лабораторий (ILAC) и Международного форума по аккредитации (IAF);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41636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Президента Республики Узбекистан от 23.05.2019 г. № ПП-4335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дополнительных мерах по ускоренному развитию промышленности строительных материалов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extLst>
                  <a:ext uri="{0D108BD9-81ED-4DB2-BD59-A6C34878D82A}"/>
                </a:extLst>
              </a:tr>
              <a:tr h="770249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Перечни, финансируемые Министерством Финансов: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1. международных стандартов в области строительных материалов, принимаемые в 2019-2021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2. строительных норм и правил подлежащих пересмотру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5" marB="42205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Заголовок 1">
            <a:extLst/>
          </p:cNvPr>
          <p:cNvSpPr txBox="1">
            <a:spLocks/>
          </p:cNvSpPr>
          <p:nvPr/>
        </p:nvSpPr>
        <p:spPr bwMode="auto">
          <a:xfrm>
            <a:off x="0" y="14554"/>
            <a:ext cx="9144000" cy="98555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1" name="Заголовок 1"/>
          <p:cNvSpPr txBox="1">
            <a:spLocks/>
          </p:cNvSpPr>
          <p:nvPr/>
        </p:nvSpPr>
        <p:spPr bwMode="auto">
          <a:xfrm>
            <a:off x="360363" y="185738"/>
            <a:ext cx="85455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Последние законодательно-правовые документы касающихся деятельности по стандартизации Агентства «Узстандарт»</a:t>
            </a:r>
          </a:p>
        </p:txBody>
      </p:sp>
      <p:sp>
        <p:nvSpPr>
          <p:cNvPr id="6" name="Овал 5">
            <a:extLst/>
          </p:cNvPr>
          <p:cNvSpPr/>
          <p:nvPr/>
        </p:nvSpPr>
        <p:spPr>
          <a:xfrm>
            <a:off x="8244408" y="228154"/>
            <a:ext cx="874763" cy="536550"/>
          </a:xfrm>
          <a:prstGeom prst="ellipse">
            <a:avLst/>
          </a:prstGeom>
          <a:blipFill dpi="0" rotWithShape="0">
            <a:blip r:embed="rId2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85366"/>
            <a:ext cx="1043607" cy="507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41313" y="1147763"/>
          <a:ext cx="8564562" cy="42338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1083">
                  <a:extLst>
                    <a:ext uri="{9D8B030D-6E8A-4147-A177-3AD203B41FA5}"/>
                  </a:extLst>
                </a:gridCol>
                <a:gridCol w="3444334">
                  <a:extLst>
                    <a:ext uri="{9D8B030D-6E8A-4147-A177-3AD203B41FA5}"/>
                  </a:extLst>
                </a:gridCol>
                <a:gridCol w="4609145">
                  <a:extLst>
                    <a:ext uri="{9D8B030D-6E8A-4147-A177-3AD203B41FA5}"/>
                  </a:extLst>
                </a:gridCol>
              </a:tblGrid>
              <a:tr h="62825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правового документа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 anchor="ctr"/>
                </a:tc>
                <a:extLst>
                  <a:ext uri="{0D108BD9-81ED-4DB2-BD59-A6C34878D82A}"/>
                </a:extLst>
              </a:tr>
              <a:tr h="1006359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Президента Республики Узбекистан от 30.05.2019 г. № ПП-4348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дополнительных мерах по созданию благоприятных условий для дальнейшего развития электротехнической промышленности и повышению инвестиционного и экспортного потенциала отрасли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/>
                </a:tc>
                <a:extLst>
                  <a:ext uri="{0D108BD9-81ED-4DB2-BD59-A6C34878D82A}"/>
                </a:extLst>
              </a:tr>
              <a:tr h="2599249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Определено основные направления развития электротехнической промышленности: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-внедрение в отрасль электротехнической промышленности современных </a:t>
                      </a:r>
                      <a:r>
                        <a:rPr lang="ru-RU" sz="15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 менеджмента качества и международных стандартов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создание системы сертификации производимой местной продукции в соответствии с международными требованиями.</a:t>
                      </a:r>
                    </a:p>
                    <a:p>
                      <a:pPr algn="just"/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Одобрено предложения Агентства «</a:t>
                      </a:r>
                      <a:r>
                        <a:rPr lang="ru-RU" sz="1500" b="1" u="sng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Узстандарт</a:t>
                      </a:r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и Ассоциации «</a:t>
                      </a:r>
                      <a:r>
                        <a:rPr lang="ru-RU" sz="1500" b="1" u="sng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Узэлтехсаноат</a:t>
                      </a:r>
                      <a:r>
                        <a:rPr lang="ru-RU" sz="15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о выделении средств для принятия международных стандартов в отрасли электротехнической промышленности в 2019 ― 2021 годах:     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1. 1,2 млрд.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сумов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счет средств Специального фонда по развитию стандартизации, метрологии и сертификации при Агентстве «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Узстандарт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в 2019 году;</a:t>
                      </a:r>
                    </a:p>
                    <a:p>
                      <a:pPr algn="just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2. 2,4 млрд. </a:t>
                      </a: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сумов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счет средств Фонда в равных долях в 2020-2021 годах.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12" marR="84412" marT="42209" marB="42209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Заголовок 1">
            <a:extLst/>
          </p:cNvPr>
          <p:cNvSpPr txBox="1">
            <a:spLocks/>
          </p:cNvSpPr>
          <p:nvPr/>
        </p:nvSpPr>
        <p:spPr bwMode="auto">
          <a:xfrm>
            <a:off x="0" y="14554"/>
            <a:ext cx="9144000" cy="98555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9" name="Заголовок 1"/>
          <p:cNvSpPr txBox="1">
            <a:spLocks/>
          </p:cNvSpPr>
          <p:nvPr/>
        </p:nvSpPr>
        <p:spPr bwMode="auto">
          <a:xfrm>
            <a:off x="360363" y="185738"/>
            <a:ext cx="85455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Последние законодательно-правовые документы касающихся деятельности по стандартизации Агентства «Узстандарт»</a:t>
            </a:r>
          </a:p>
        </p:txBody>
      </p:sp>
      <p:sp>
        <p:nvSpPr>
          <p:cNvPr id="6" name="Овал 5">
            <a:extLst/>
          </p:cNvPr>
          <p:cNvSpPr/>
          <p:nvPr/>
        </p:nvSpPr>
        <p:spPr>
          <a:xfrm>
            <a:off x="8244408" y="228154"/>
            <a:ext cx="874763" cy="536550"/>
          </a:xfrm>
          <a:prstGeom prst="ellipse">
            <a:avLst/>
          </a:prstGeom>
          <a:blipFill dpi="0" rotWithShape="0">
            <a:blip r:embed="rId2">
              <a:alphaModFix amt="80000"/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85366"/>
            <a:ext cx="1043607" cy="507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4888</TotalTime>
  <Words>1063</Words>
  <Application>Microsoft Office PowerPoint</Application>
  <PresentationFormat>Экран (4:3)</PresentationFormat>
  <Paragraphs>172</Paragraphs>
  <Slides>12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Диаграмма Microsoft Office Excel</vt:lpstr>
      <vt:lpstr>Система стандартизации Узбекистана: состояние и будущее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Последние законодательно-правовые документы касающихся деятельности по стандартизации Агентства «Узстандарт»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AAAbdukayumov</dc:creator>
  <cp:lastModifiedBy>HP amd</cp:lastModifiedBy>
  <cp:revision>412</cp:revision>
  <cp:lastPrinted>2018-03-01T12:23:48Z</cp:lastPrinted>
  <dcterms:created xsi:type="dcterms:W3CDTF">2017-08-21T17:57:34Z</dcterms:created>
  <dcterms:modified xsi:type="dcterms:W3CDTF">2019-10-05T13:41:04Z</dcterms:modified>
</cp:coreProperties>
</file>