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01" r:id="rId2"/>
    <p:sldId id="393" r:id="rId3"/>
    <p:sldId id="262" r:id="rId4"/>
    <p:sldId id="576" r:id="rId5"/>
    <p:sldId id="343" r:id="rId6"/>
    <p:sldId id="346" r:id="rId7"/>
    <p:sldId id="349" r:id="rId8"/>
    <p:sldId id="320" r:id="rId9"/>
    <p:sldId id="321" r:id="rId10"/>
    <p:sldId id="298" r:id="rId11"/>
    <p:sldId id="577" r:id="rId12"/>
    <p:sldId id="304" r:id="rId13"/>
    <p:sldId id="307" r:id="rId14"/>
    <p:sldId id="476" r:id="rId15"/>
    <p:sldId id="265" r:id="rId16"/>
    <p:sldId id="395" r:id="rId17"/>
    <p:sldId id="575" r:id="rId18"/>
    <p:sldId id="396" r:id="rId19"/>
    <p:sldId id="310" r:id="rId20"/>
    <p:sldId id="495" r:id="rId21"/>
    <p:sldId id="579" r:id="rId22"/>
    <p:sldId id="578" r:id="rId23"/>
    <p:sldId id="319" r:id="rId24"/>
    <p:sldId id="328" r:id="rId25"/>
    <p:sldId id="313" r:id="rId26"/>
    <p:sldId id="322" r:id="rId27"/>
    <p:sldId id="289" r:id="rId28"/>
    <p:sldId id="571" r:id="rId29"/>
    <p:sldId id="572" r:id="rId30"/>
    <p:sldId id="573" r:id="rId31"/>
    <p:sldId id="329" r:id="rId32"/>
    <p:sldId id="580"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8">
          <p15:clr>
            <a:srgbClr val="A4A3A4"/>
          </p15:clr>
        </p15:guide>
        <p15:guide id="2" pos="2880">
          <p15:clr>
            <a:srgbClr val="A4A3A4"/>
          </p15:clr>
        </p15:guide>
        <p15:guide id="3" orient="horz" pos="6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C"/>
    <a:srgbClr val="0060A9"/>
    <a:srgbClr val="0058A2"/>
    <a:srgbClr val="1F497D"/>
    <a:srgbClr val="FFFF00"/>
    <a:srgbClr val="1F4B7D"/>
    <a:srgbClr val="58585A"/>
    <a:srgbClr val="DCDCD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532" autoAdjust="0"/>
  </p:normalViewPr>
  <p:slideViewPr>
    <p:cSldViewPr>
      <p:cViewPr varScale="1">
        <p:scale>
          <a:sx n="57" d="100"/>
          <a:sy n="57" d="100"/>
        </p:scale>
        <p:origin x="1854" y="84"/>
      </p:cViewPr>
      <p:guideLst>
        <p:guide orient="horz" pos="678"/>
        <p:guide pos="2880"/>
        <p:guide orient="horz" pos="679"/>
      </p:guideLst>
    </p:cSldViewPr>
  </p:slideViewPr>
  <p:notesTextViewPr>
    <p:cViewPr>
      <p:scale>
        <a:sx n="1" d="1"/>
        <a:sy n="1" d="1"/>
      </p:scale>
      <p:origin x="0" y="0"/>
    </p:cViewPr>
  </p:notesTextViewPr>
  <p:sorterViewPr>
    <p:cViewPr>
      <p:scale>
        <a:sx n="100" d="100"/>
        <a:sy n="100" d="100"/>
      </p:scale>
      <p:origin x="0" y="-1398"/>
    </p:cViewPr>
  </p:sorterViewPr>
  <p:notesViewPr>
    <p:cSldViewPr>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404929-0CB8-4C8F-B35E-07CE3AFAB9F7}" type="datetimeFigureOut">
              <a:rPr lang="fr-CH" smtClean="0"/>
              <a:t>08.10.2019</a:t>
            </a:fld>
            <a:endParaRPr lang="fr-C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42417-273F-4C42-B2FF-65DB4A2BE73C}" type="slidenum">
              <a:rPr lang="fr-CH" smtClean="0"/>
              <a:t>‹#›</a:t>
            </a:fld>
            <a:endParaRPr lang="fr-CH"/>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7E8E0-0D3D-41CA-8D25-F5788B785494}" type="datetimeFigureOut">
              <a:rPr lang="en-US" smtClean="0"/>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76D2D-CF9E-47DC-A4C3-3C5A97CA6010}" type="slidenum">
              <a:rPr lang="en-US" smtClean="0"/>
              <a:t>‹#›</a:t>
            </a:fld>
            <a:endParaRPr lang="en-US"/>
          </a:p>
        </p:txBody>
      </p:sp>
    </p:spTree>
    <p:extLst>
      <p:ext uri="{BB962C8B-B14F-4D97-AF65-F5344CB8AC3E}">
        <p14:creationId xmlns:p14="http://schemas.microsoft.com/office/powerpoint/2010/main" val="257623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1</a:t>
            </a:fld>
            <a:endParaRPr lang="en-US"/>
          </a:p>
        </p:txBody>
      </p:sp>
    </p:spTree>
    <p:extLst>
      <p:ext uri="{BB962C8B-B14F-4D97-AF65-F5344CB8AC3E}">
        <p14:creationId xmlns:p14="http://schemas.microsoft.com/office/powerpoint/2010/main" val="150235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Standards also are essential enablers for digitalization in energy, healthcare, transportation or manufacturing.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Wide-ranging digitalization directly depends on electricity access and broad installation of interoperable information, communication and sensor systems. </a:t>
            </a:r>
          </a:p>
          <a:p>
            <a:r>
              <a:rPr lang="en-GB" sz="1200" kern="1200" dirty="0">
                <a:solidFill>
                  <a:schemeClr val="tx1"/>
                </a:solidFill>
                <a:effectLst/>
                <a:latin typeface="+mn-lt"/>
                <a:ea typeface="+mn-ea"/>
                <a:cs typeface="+mn-cs"/>
              </a:rPr>
              <a:t>It also requires extensive computing power and data analytics.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custDataLst>
              <p:tags r:id="rId3"/>
            </p:custDataLst>
          </p:nvPr>
        </p:nvSpPr>
        <p:spPr/>
        <p:txBody>
          <a:bodyPr/>
          <a:lstStyle/>
          <a:p>
            <a:fld id="{4F776D2D-CF9E-47DC-A4C3-3C5A97CA6010}" type="slidenum">
              <a:rPr lang="en-US" smtClean="0"/>
              <a:t>10</a:t>
            </a:fld>
            <a:endParaRPr lang="en-US"/>
          </a:p>
        </p:txBody>
      </p:sp>
    </p:spTree>
    <p:extLst>
      <p:ext uri="{BB962C8B-B14F-4D97-AF65-F5344CB8AC3E}">
        <p14:creationId xmlns:p14="http://schemas.microsoft.com/office/powerpoint/2010/main" val="94931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mn-lt"/>
                <a:ea typeface="+mn-ea"/>
                <a:cs typeface="+mn-cs"/>
              </a:rPr>
              <a:t>Digitalization will require the integration of many devices and systems.</a:t>
            </a:r>
          </a:p>
          <a:p>
            <a:r>
              <a:rPr lang="en-GB" sz="1200" kern="1200" dirty="0">
                <a:solidFill>
                  <a:schemeClr val="tx1"/>
                </a:solidFill>
                <a:effectLst/>
                <a:latin typeface="+mn-lt"/>
                <a:ea typeface="+mn-ea"/>
                <a:cs typeface="+mn-cs"/>
              </a:rPr>
              <a:t>It includes a wide range of sensors, artificial intelligence, control and algorithms, big data, cloud and edge computing, etc.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Together they will enable greater operational efficiency, opening up new business opportunities and transforming the way organizations interact with customers, suppliers, employees and governments. </a:t>
            </a:r>
          </a:p>
        </p:txBody>
      </p:sp>
      <p:sp>
        <p:nvSpPr>
          <p:cNvPr id="4" name="Slide Number Placeholder 3"/>
          <p:cNvSpPr>
            <a:spLocks noGrp="1"/>
          </p:cNvSpPr>
          <p:nvPr>
            <p:ph type="sldNum" sz="quarter" idx="10"/>
            <p:custDataLst>
              <p:tags r:id="rId3"/>
            </p:custDataLst>
          </p:nvPr>
        </p:nvSpPr>
        <p:spPr/>
        <p:txBody>
          <a:bodyPr/>
          <a:lstStyle/>
          <a:p>
            <a:fld id="{4F776D2D-CF9E-47DC-A4C3-3C5A97CA6010}" type="slidenum">
              <a:rPr lang="en-US" smtClean="0"/>
              <a:t>11</a:t>
            </a:fld>
            <a:endParaRPr lang="en-US"/>
          </a:p>
        </p:txBody>
      </p:sp>
    </p:spTree>
    <p:extLst>
      <p:ext uri="{BB962C8B-B14F-4D97-AF65-F5344CB8AC3E}">
        <p14:creationId xmlns:p14="http://schemas.microsoft.com/office/powerpoint/2010/main" val="229613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GB" sz="1200" kern="1200" dirty="0">
                <a:solidFill>
                  <a:schemeClr val="tx1"/>
                </a:solidFill>
                <a:effectLst/>
                <a:latin typeface="+mn-lt"/>
                <a:ea typeface="+mn-ea"/>
                <a:cs typeface="+mn-cs"/>
              </a:rPr>
              <a:t>Technical Standards are of central importance in allowing systems to interact with other systems without special integration efforts.</a:t>
            </a:r>
          </a:p>
          <a:p>
            <a:pPr marL="0" marR="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en-GB" sz="1200" kern="1200" dirty="0">
                <a:solidFill>
                  <a:schemeClr val="tx1"/>
                </a:solidFill>
                <a:effectLst/>
                <a:latin typeface="+mn-lt"/>
                <a:ea typeface="+mn-ea"/>
                <a:cs typeface="+mn-cs"/>
              </a:rPr>
              <a:t>They help strengthen the foundation of intelligent manufacturing and the IoT. They will enable interoperability of data and intelligent systems from different vendors.</a:t>
            </a:r>
          </a:p>
          <a:p>
            <a:pPr marL="0" marR="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custDataLst>
              <p:tags r:id="rId3"/>
            </p:custDataLst>
          </p:nvPr>
        </p:nvSpPr>
        <p:spPr/>
        <p:txBody>
          <a:bodyPr/>
          <a:lstStyle/>
          <a:p>
            <a:fld id="{4F776D2D-CF9E-47DC-A4C3-3C5A97CA6010}" type="slidenum">
              <a:rPr lang="en-US" smtClean="0"/>
              <a:t>12</a:t>
            </a:fld>
            <a:endParaRPr lang="en-US"/>
          </a:p>
        </p:txBody>
      </p:sp>
    </p:spTree>
    <p:extLst>
      <p:ext uri="{BB962C8B-B14F-4D97-AF65-F5344CB8AC3E}">
        <p14:creationId xmlns:p14="http://schemas.microsoft.com/office/powerpoint/2010/main" val="394222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mn-lt"/>
                <a:ea typeface="+mn-ea"/>
                <a:cs typeface="+mn-cs"/>
              </a:rPr>
              <a:t>IEC Standards help improve plant safety, security and availability and enhance product reliability and quality. </a:t>
            </a:r>
          </a:p>
          <a:p>
            <a:r>
              <a:rPr lang="en-GB" sz="1200" kern="1200" dirty="0">
                <a:solidFill>
                  <a:schemeClr val="tx1"/>
                </a:solidFill>
                <a:effectLst/>
                <a:latin typeface="+mn-lt"/>
                <a:ea typeface="+mn-ea"/>
                <a:cs typeface="+mn-cs"/>
              </a:rPr>
              <a:t>They address for example equipment and personnel, sustainability and environmental considerations, energy supply and energy efficiency.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Smart manufacturing requires close collaboration between various standards organization. No single standards organization is able to deliver everything that is needed alone.</a:t>
            </a:r>
          </a:p>
          <a:p>
            <a:endParaRPr lang="en-GB" dirty="0"/>
          </a:p>
        </p:txBody>
      </p:sp>
      <p:sp>
        <p:nvSpPr>
          <p:cNvPr id="4" name="Slide Number Placeholder 3"/>
          <p:cNvSpPr>
            <a:spLocks noGrp="1"/>
          </p:cNvSpPr>
          <p:nvPr>
            <p:ph type="sldNum" sz="quarter" idx="10"/>
            <p:custDataLst>
              <p:tags r:id="rId3"/>
            </p:custDataLst>
          </p:nvPr>
        </p:nvSpPr>
        <p:spPr/>
        <p:txBody>
          <a:bodyPr/>
          <a:lstStyle/>
          <a:p>
            <a:fld id="{4F776D2D-CF9E-47DC-A4C3-3C5A97CA6010}" type="slidenum">
              <a:rPr lang="en-US" smtClean="0"/>
              <a:t>13</a:t>
            </a:fld>
            <a:endParaRPr lang="en-US"/>
          </a:p>
        </p:txBody>
      </p:sp>
    </p:spTree>
    <p:extLst>
      <p:ext uri="{BB962C8B-B14F-4D97-AF65-F5344CB8AC3E}">
        <p14:creationId xmlns:p14="http://schemas.microsoft.com/office/powerpoint/2010/main" val="62037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increasingly complex systems and converging technologies we need to take a different approach to standardization. </a:t>
            </a:r>
          </a:p>
          <a:p>
            <a:r>
              <a:rPr lang="en-GB" dirty="0"/>
              <a:t> </a:t>
            </a:r>
          </a:p>
          <a:p>
            <a:r>
              <a:rPr lang="en-GB" dirty="0"/>
              <a:t>Systems standards require that we understand the top-level structure of the system as well as its many individual elements.</a:t>
            </a:r>
            <a:br>
              <a:rPr lang="en-GB" dirty="0"/>
            </a:br>
            <a:r>
              <a:rPr lang="en-GB" dirty="0"/>
              <a:t>They are the result of coordinated and early participation of many experts from different technical areas. </a:t>
            </a:r>
          </a:p>
          <a:p>
            <a:r>
              <a:rPr lang="en-GB" dirty="0"/>
              <a:t> </a:t>
            </a:r>
          </a:p>
          <a:p>
            <a:endParaRPr lang="en-GB" dirty="0"/>
          </a:p>
        </p:txBody>
      </p:sp>
      <p:sp>
        <p:nvSpPr>
          <p:cNvPr id="4" name="Slide Number Placeholder 3"/>
          <p:cNvSpPr>
            <a:spLocks noGrp="1"/>
          </p:cNvSpPr>
          <p:nvPr>
            <p:ph type="sldNum" sz="quarter" idx="10"/>
          </p:nvPr>
        </p:nvSpPr>
        <p:spPr/>
        <p:txBody>
          <a:bodyPr/>
          <a:lstStyle/>
          <a:p>
            <a:fld id="{12A5F56D-A822-4F61-8C3E-76306533E23E}" type="slidenum">
              <a:rPr lang="en-GB" smtClean="0"/>
              <a:t>14</a:t>
            </a:fld>
            <a:endParaRPr lang="en-GB"/>
          </a:p>
        </p:txBody>
      </p:sp>
    </p:spTree>
    <p:extLst>
      <p:ext uri="{BB962C8B-B14F-4D97-AF65-F5344CB8AC3E}">
        <p14:creationId xmlns:p14="http://schemas.microsoft.com/office/powerpoint/2010/main" val="1942784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dirty="0"/>
              <a:t>IEC Standardization Evaluation Groups identify all stakeholders who are impacted by a system. They define systems architectures, build road-maps and trace systems boundaries. They also detect standardization gaps or missing processes. </a:t>
            </a:r>
          </a:p>
          <a:p>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Standardization Evaluation Groups are completely open. They welcome all interested parties, including some that were never involved in the IEC.  </a:t>
            </a:r>
          </a:p>
          <a:p>
            <a:endParaRPr lang="en-GB" dirty="0"/>
          </a:p>
          <a:p>
            <a:r>
              <a:rPr lang="en-GB" dirty="0"/>
              <a:t> </a:t>
            </a:r>
          </a:p>
          <a:p>
            <a:endParaRPr lang="en-GB" dirty="0"/>
          </a:p>
        </p:txBody>
      </p:sp>
      <p:sp>
        <p:nvSpPr>
          <p:cNvPr id="4" name="Slide Number Placeholder 3"/>
          <p:cNvSpPr>
            <a:spLocks noGrp="1"/>
          </p:cNvSpPr>
          <p:nvPr>
            <p:ph type="sldNum" sz="quarter" idx="10"/>
            <p:custDataLst>
              <p:tags r:id="rId3"/>
            </p:custDataLst>
          </p:nvPr>
        </p:nvSpPr>
        <p:spPr/>
        <p:txBody>
          <a:bodyPr/>
          <a:lstStyle/>
          <a:p>
            <a:fld id="{12A5F56D-A822-4F61-8C3E-76306533E23E}" type="slidenum">
              <a:rPr lang="en-GB" smtClean="0"/>
              <a:t>15</a:t>
            </a:fld>
            <a:endParaRPr lang="en-GB"/>
          </a:p>
        </p:txBody>
      </p:sp>
    </p:spTree>
    <p:extLst>
      <p:ext uri="{BB962C8B-B14F-4D97-AF65-F5344CB8AC3E}">
        <p14:creationId xmlns:p14="http://schemas.microsoft.com/office/powerpoint/2010/main" val="1290016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SEG 8 Communication technologies, focuses on system aspects such as interfaces, data models, security, privacy, etc.;</a:t>
            </a:r>
          </a:p>
          <a:p>
            <a:r>
              <a:rPr lang="en-US" sz="1200" kern="1200" dirty="0">
                <a:solidFill>
                  <a:schemeClr val="tx1"/>
                </a:solidFill>
                <a:effectLst/>
                <a:latin typeface="+mn-lt"/>
                <a:ea typeface="+mn-ea"/>
                <a:cs typeface="+mn-cs"/>
              </a:rPr>
              <a:t>SEG 9 Smart homes &amp; buildings,  is mandated with developing a high-level landscape for standardization related to electrical installations and communication technologies; </a:t>
            </a:r>
          </a:p>
          <a:p>
            <a:r>
              <a:rPr lang="en-US" sz="1200" kern="1200" dirty="0">
                <a:solidFill>
                  <a:schemeClr val="tx1"/>
                </a:solidFill>
                <a:effectLst/>
                <a:latin typeface="+mn-lt"/>
                <a:ea typeface="+mn-ea"/>
                <a:cs typeface="+mn-cs"/>
              </a:rPr>
              <a:t>SEG 10, Ethics in Autonomous and Artificial Intelligence Applications, will identify ethical issues and societal concerns related to IEC technical activities, and develop guidelines on ethical aspects related to autonomous and AI applications.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SEG 11 Future sustainable transportation, is to assess best practices for public shared transportation in developed and developing countries.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6D2D-CF9E-47DC-A4C3-3C5A97CA6010}" type="slidenum">
              <a:rPr lang="en-US" smtClean="0"/>
              <a:t>16</a:t>
            </a:fld>
            <a:endParaRPr lang="en-US"/>
          </a:p>
        </p:txBody>
      </p:sp>
    </p:spTree>
    <p:extLst>
      <p:ext uri="{BB962C8B-B14F-4D97-AF65-F5344CB8AC3E}">
        <p14:creationId xmlns:p14="http://schemas.microsoft.com/office/powerpoint/2010/main" val="2208039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1143000" y="685800"/>
            <a:ext cx="4572000" cy="3429000"/>
          </a:xfrm>
        </p:spPr>
      </p:sp>
      <p:sp>
        <p:nvSpPr>
          <p:cNvPr id="3" name="Notes Placeholder 2"/>
          <p:cNvSpPr>
            <a:spLocks noGrp="1"/>
          </p:cNvSpPr>
          <p:nvPr>
            <p:ph type="body" idx="1"/>
            <p:custDataLst>
              <p:tags r:id="rId2"/>
            </p:custDataLst>
          </p:nvPr>
        </p:nvSpPr>
        <p:spPr/>
        <p:txBody>
          <a:bodyPr/>
          <a:lstStyle/>
          <a:p>
            <a:r>
              <a:rPr lang="en-US" dirty="0"/>
              <a:t>IEC Systems Committees coordinate the work of different IEC technical committees and outside experts to address system complexity and interoperability. </a:t>
            </a:r>
          </a:p>
          <a:p>
            <a:endParaRPr lang="en-US" dirty="0"/>
          </a:p>
        </p:txBody>
      </p:sp>
      <p:sp>
        <p:nvSpPr>
          <p:cNvPr id="4" name="Slide Number Placeholder 3"/>
          <p:cNvSpPr>
            <a:spLocks noGrp="1"/>
          </p:cNvSpPr>
          <p:nvPr>
            <p:ph type="sldNum" sz="quarter" idx="10"/>
            <p:custDataLst>
              <p:tags r:id="rId3"/>
            </p:custDataLst>
          </p:nvPr>
        </p:nvSpPr>
        <p:spPr/>
        <p:txBody>
          <a:bodyPr/>
          <a:lstStyle/>
          <a:p>
            <a:fld id="{769CB712-3A79-496E-B38D-420095DC8B9A}" type="slidenum">
              <a:rPr lang="en-US" smtClean="0"/>
              <a:t>17</a:t>
            </a:fld>
            <a:endParaRPr lang="en-US"/>
          </a:p>
        </p:txBody>
      </p:sp>
    </p:spTree>
    <p:extLst>
      <p:ext uri="{BB962C8B-B14F-4D97-AF65-F5344CB8AC3E}">
        <p14:creationId xmlns:p14="http://schemas.microsoft.com/office/powerpoint/2010/main" val="341719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Current </a:t>
            </a:r>
            <a:r>
              <a:rPr lang="en-GB" sz="1200" kern="1200" dirty="0" err="1">
                <a:solidFill>
                  <a:schemeClr val="tx1"/>
                </a:solidFill>
                <a:effectLst/>
                <a:latin typeface="+mn-lt"/>
                <a:ea typeface="+mn-ea"/>
                <a:cs typeface="+mn-cs"/>
              </a:rPr>
              <a:t>SyCs</a:t>
            </a:r>
            <a:r>
              <a:rPr lang="en-GB" sz="1200" kern="1200" dirty="0">
                <a:solidFill>
                  <a:schemeClr val="tx1"/>
                </a:solidFill>
                <a:effectLst/>
                <a:latin typeface="+mn-lt"/>
                <a:ea typeface="+mn-ea"/>
                <a:cs typeface="+mn-cs"/>
              </a:rPr>
              <a:t> address smart energy, active assisted living, smart manufacturing, low voltage direct current and smart cities.</a:t>
            </a:r>
          </a:p>
        </p:txBody>
      </p:sp>
      <p:sp>
        <p:nvSpPr>
          <p:cNvPr id="4" name="Slide Number Placeholder 3"/>
          <p:cNvSpPr>
            <a:spLocks noGrp="1"/>
          </p:cNvSpPr>
          <p:nvPr>
            <p:ph type="sldNum" sz="quarter" idx="10"/>
          </p:nvPr>
        </p:nvSpPr>
        <p:spPr/>
        <p:txBody>
          <a:bodyPr/>
          <a:lstStyle/>
          <a:p>
            <a:fld id="{4F776D2D-CF9E-47DC-A4C3-3C5A97CA6010}" type="slidenum">
              <a:rPr lang="en-US" smtClean="0"/>
              <a:t>18</a:t>
            </a:fld>
            <a:endParaRPr lang="en-US"/>
          </a:p>
        </p:txBody>
      </p:sp>
    </p:spTree>
    <p:extLst>
      <p:ext uri="{BB962C8B-B14F-4D97-AF65-F5344CB8AC3E}">
        <p14:creationId xmlns:p14="http://schemas.microsoft.com/office/powerpoint/2010/main" val="749886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dirty="0"/>
              <a:t>Standardization</a:t>
            </a:r>
            <a:r>
              <a:rPr lang="en-GB" baseline="0" dirty="0"/>
              <a:t> is an important strategic tool. </a:t>
            </a:r>
          </a:p>
          <a:p>
            <a:pPr marL="0" marR="0" indent="0" algn="l" defTabSz="914400" rtl="0" eaLnBrk="1" fontAlgn="auto" latinLnBrk="0" hangingPunct="1">
              <a:lnSpc>
                <a:spcPct val="100000"/>
              </a:lnSpc>
              <a:spcBef>
                <a:spcPct val="0"/>
              </a:spcBef>
              <a:spcAft>
                <a:spcPct val="0"/>
              </a:spcAft>
              <a:buClrTx/>
              <a:buSzTx/>
              <a:buFontTx/>
              <a:buNone/>
              <a:defRPr/>
            </a:pPr>
            <a:endParaRPr lang="en-GB" dirty="0"/>
          </a:p>
          <a:p>
            <a:r>
              <a:rPr lang="en-GB" baseline="0" dirty="0"/>
              <a:t>Active participation in international standardization helps ensure that national needs and differences are taken into account.</a:t>
            </a:r>
            <a:r>
              <a:rPr lang="en-GB" sz="1200" kern="1200" dirty="0">
                <a:solidFill>
                  <a:schemeClr val="tx1"/>
                </a:solidFill>
                <a:effectLst/>
                <a:latin typeface="Arial" pitchFamily="34" charset="0"/>
                <a:ea typeface="+mn-ea"/>
                <a:cs typeface="Arial" pitchFamily="34" charset="0"/>
              </a:rPr>
              <a:t> </a:t>
            </a:r>
            <a:r>
              <a:rPr lang="en-GB" baseline="0" dirty="0"/>
              <a:t>As a result international standards are easier to use and adopt nationally. Testing and certification becomes faster, simpler and less expensive.  Products can be sold to many markets.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 </a:t>
            </a:r>
          </a:p>
          <a:p>
            <a:endParaRPr lang="fr-CH" dirty="0"/>
          </a:p>
        </p:txBody>
      </p:sp>
      <p:sp>
        <p:nvSpPr>
          <p:cNvPr id="4" name="Slide Number Placeholder 3"/>
          <p:cNvSpPr>
            <a:spLocks noGrp="1"/>
          </p:cNvSpPr>
          <p:nvPr>
            <p:ph type="sldNum" sz="quarter" idx="10"/>
            <p:custDataLst>
              <p:tags r:id="rId3"/>
            </p:custDataLst>
          </p:nvPr>
        </p:nvSpPr>
        <p:spPr/>
        <p:txBody>
          <a:bodyPr/>
          <a:lstStyle/>
          <a:p>
            <a:fld id="{BCA78B02-192A-4F1E-B088-91CD99AFB192}" type="slidenum">
              <a:rPr lang="en-GB" smtClean="0"/>
              <a:t>19</a:t>
            </a:fld>
            <a:endParaRPr lang="en-GB"/>
          </a:p>
        </p:txBody>
      </p:sp>
    </p:spTree>
    <p:extLst>
      <p:ext uri="{BB962C8B-B14F-4D97-AF65-F5344CB8AC3E}">
        <p14:creationId xmlns:p14="http://schemas.microsoft.com/office/powerpoint/2010/main" val="133828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IEC is a global, not-for-profit membership organization that brings together 173 countries. </a:t>
            </a:r>
          </a:p>
          <a:p>
            <a:endParaRPr lang="en-GB" dirty="0"/>
          </a:p>
        </p:txBody>
      </p:sp>
      <p:sp>
        <p:nvSpPr>
          <p:cNvPr id="4" name="Slide Number Placeholder 3"/>
          <p:cNvSpPr>
            <a:spLocks noGrp="1"/>
          </p:cNvSpPr>
          <p:nvPr>
            <p:ph type="sldNum" sz="quarter" idx="5"/>
          </p:nvPr>
        </p:nvSpPr>
        <p:spPr/>
        <p:txBody>
          <a:bodyPr/>
          <a:lstStyle/>
          <a:p>
            <a:fld id="{4F776D2D-CF9E-47DC-A4C3-3C5A97CA6010}" type="slidenum">
              <a:rPr lang="en-US" smtClean="0"/>
              <a:t>2</a:t>
            </a:fld>
            <a:endParaRPr lang="en-US"/>
          </a:p>
        </p:txBody>
      </p:sp>
    </p:spTree>
    <p:extLst>
      <p:ext uri="{BB962C8B-B14F-4D97-AF65-F5344CB8AC3E}">
        <p14:creationId xmlns:p14="http://schemas.microsoft.com/office/powerpoint/2010/main" val="3413939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International Standards represent the global consensus of some of the best experts that are active in a given field. That’s why it makes much more sense to adopt them as the basis for national use, rather than try to create a new standard - home-made - for just one country. </a:t>
            </a:r>
            <a:endParaRPr lang="fr-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adoption of IEC International Standards is also the first step to be able to make efficient use of IEC Conformity Assessment Systems. </a:t>
            </a:r>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D988AC-54E1-4948-8DF8-8BA077173A90}" type="slidenum">
              <a:rPr lang="en-US" smtClean="0"/>
              <a:t>20</a:t>
            </a:fld>
            <a:endParaRPr lang="en-US"/>
          </a:p>
        </p:txBody>
      </p:sp>
    </p:spTree>
    <p:extLst>
      <p:ext uri="{BB962C8B-B14F-4D97-AF65-F5344CB8AC3E}">
        <p14:creationId xmlns:p14="http://schemas.microsoft.com/office/powerpoint/2010/main" val="398323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Companies use IEC International Standards to reduce liability risks. </a:t>
            </a:r>
          </a:p>
          <a:p>
            <a:r>
              <a:rPr lang="en-GB" dirty="0"/>
              <a:t>They provide powerful evidence that the company applies current state of the art technology, safety and quality criteria. </a:t>
            </a:r>
          </a:p>
          <a:p>
            <a:r>
              <a:rPr lang="en-GB" dirty="0"/>
              <a:t> </a:t>
            </a:r>
          </a:p>
          <a:p>
            <a:r>
              <a:rPr lang="en-GB" dirty="0"/>
              <a:t>IEC International Standards also help companies promote fair competition. They can set barriers for sub-standard, cheap and unsafe products. </a:t>
            </a:r>
          </a:p>
        </p:txBody>
      </p:sp>
      <p:sp>
        <p:nvSpPr>
          <p:cNvPr id="4" name="Slide Number Placeholder 3"/>
          <p:cNvSpPr>
            <a:spLocks noGrp="1"/>
          </p:cNvSpPr>
          <p:nvPr>
            <p:ph type="sldNum" sz="quarter" idx="10"/>
          </p:nvPr>
        </p:nvSpPr>
        <p:spPr/>
        <p:txBody>
          <a:bodyPr/>
          <a:lstStyle/>
          <a:p>
            <a:fld id="{98D988AC-54E1-4948-8DF8-8BA077173A90}" type="slidenum">
              <a:rPr lang="en-US" smtClean="0"/>
              <a:t>21</a:t>
            </a:fld>
            <a:endParaRPr lang="en-US"/>
          </a:p>
        </p:txBody>
      </p:sp>
    </p:spTree>
    <p:extLst>
      <p:ext uri="{BB962C8B-B14F-4D97-AF65-F5344CB8AC3E}">
        <p14:creationId xmlns:p14="http://schemas.microsoft.com/office/powerpoint/2010/main" val="4150187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Sometimes small companies are very big in their market segment.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SMEs who participate actively in IEC work are able to defend their position and interests in the face of very large multinationals. </a:t>
            </a:r>
          </a:p>
          <a:p>
            <a:r>
              <a:rPr lang="en-GB" sz="1200" kern="1200" dirty="0">
                <a:solidFill>
                  <a:schemeClr val="tx1"/>
                </a:solidFill>
                <a:effectLst/>
                <a:latin typeface="+mn-lt"/>
                <a:ea typeface="+mn-ea"/>
                <a:cs typeface="+mn-cs"/>
              </a:rPr>
              <a:t>This results in overall better and more broadly relevant international standards.</a:t>
            </a:r>
          </a:p>
        </p:txBody>
      </p:sp>
      <p:sp>
        <p:nvSpPr>
          <p:cNvPr id="4" name="Slide Number Placeholder 3"/>
          <p:cNvSpPr>
            <a:spLocks noGrp="1"/>
          </p:cNvSpPr>
          <p:nvPr>
            <p:ph type="sldNum" sz="quarter" idx="10"/>
          </p:nvPr>
        </p:nvSpPr>
        <p:spPr/>
        <p:txBody>
          <a:bodyPr/>
          <a:lstStyle/>
          <a:p>
            <a:fld id="{80187679-74E8-4F90-8BA8-09F935752F95}" type="slidenum">
              <a:rPr lang="en-GB" smtClean="0"/>
              <a:t>22</a:t>
            </a:fld>
            <a:endParaRPr lang="en-GB"/>
          </a:p>
        </p:txBody>
      </p:sp>
    </p:spTree>
    <p:extLst>
      <p:ext uri="{BB962C8B-B14F-4D97-AF65-F5344CB8AC3E}">
        <p14:creationId xmlns:p14="http://schemas.microsoft.com/office/powerpoint/2010/main" val="1626732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mn-lt"/>
                <a:ea typeface="+mn-ea"/>
                <a:cs typeface="+mn-cs"/>
              </a:rPr>
              <a:t>During discussion with peers experts often learn from the mistakes others made before them. This allows companies to leap over development hurdles. </a:t>
            </a:r>
            <a:endParaRPr lang="fr-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Standardized measurement and rating methodologies make it easier compare the value of an innovation.</a:t>
            </a:r>
            <a:endParaRPr lang="fr-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using IEC International Standards and participating in their development, companies are able to increase their market reputation.</a:t>
            </a:r>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custDataLst>
              <p:tags r:id="rId3"/>
            </p:custDataLst>
          </p:nvPr>
        </p:nvSpPr>
        <p:spPr/>
        <p:txBody>
          <a:bodyPr/>
          <a:lstStyle/>
          <a:p>
            <a:fld id="{BCA78B02-192A-4F1E-B088-91CD99AFB192}" type="slidenum">
              <a:rPr lang="en-GB" smtClean="0"/>
              <a:t>23</a:t>
            </a:fld>
            <a:endParaRPr lang="en-GB"/>
          </a:p>
        </p:txBody>
      </p:sp>
    </p:spTree>
    <p:extLst>
      <p:ext uri="{BB962C8B-B14F-4D97-AF65-F5344CB8AC3E}">
        <p14:creationId xmlns:p14="http://schemas.microsoft.com/office/powerpoint/2010/main" val="1338289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GB" sz="1200" kern="1200" dirty="0">
                <a:solidFill>
                  <a:schemeClr val="tx1"/>
                </a:solidFill>
                <a:effectLst/>
                <a:latin typeface="Arial" pitchFamily="34" charset="0"/>
                <a:ea typeface="+mn-ea"/>
                <a:cs typeface="Arial" pitchFamily="34" charset="0"/>
              </a:rPr>
              <a:t>During</a:t>
            </a:r>
            <a:r>
              <a:rPr lang="en-GB" sz="1200" kern="1200" baseline="0" dirty="0">
                <a:solidFill>
                  <a:schemeClr val="tx1"/>
                </a:solidFill>
                <a:effectLst/>
                <a:latin typeface="Arial" pitchFamily="34" charset="0"/>
                <a:ea typeface="+mn-ea"/>
                <a:cs typeface="Arial" pitchFamily="34" charset="0"/>
              </a:rPr>
              <a:t> standards meetings, experts are able to interact with often world renowned experts for free. During networking breaks they can discuss ideas or problems. They can learn from the best about potential solutions. Often their company would have to pay a lot of money to a consultancy to get the same. </a:t>
            </a:r>
          </a:p>
          <a:p>
            <a:endParaRPr lang="en-GB" sz="1200" kern="1200" baseline="0" dirty="0">
              <a:solidFill>
                <a:schemeClr val="tx1"/>
              </a:solidFill>
              <a:effectLst/>
              <a:latin typeface="Arial" pitchFamily="34" charset="0"/>
              <a:ea typeface="+mn-ea"/>
              <a:cs typeface="Arial" pitchFamily="34" charset="0"/>
            </a:endParaRPr>
          </a:p>
          <a:p>
            <a:r>
              <a:rPr lang="en-GB" sz="1200" kern="1200" baseline="0" dirty="0">
                <a:solidFill>
                  <a:schemeClr val="tx1"/>
                </a:solidFill>
                <a:effectLst/>
                <a:latin typeface="Arial" pitchFamily="34" charset="0"/>
                <a:ea typeface="+mn-ea"/>
                <a:cs typeface="Arial" pitchFamily="34" charset="0"/>
              </a:rPr>
              <a:t>The IEC is one of the biggest think-tanks in the world with a platform that unites 20 000 experts at the global level. </a:t>
            </a:r>
          </a:p>
          <a:p>
            <a:endParaRPr lang="en-GB" sz="1200" kern="1200" baseline="0" dirty="0">
              <a:solidFill>
                <a:schemeClr val="tx1"/>
              </a:solidFill>
              <a:effectLst/>
              <a:latin typeface="Arial" pitchFamily="34" charset="0"/>
              <a:ea typeface="+mn-ea"/>
              <a:cs typeface="Arial" pitchFamily="34" charset="0"/>
            </a:endParaRPr>
          </a:p>
          <a:p>
            <a:r>
              <a:rPr lang="en-GB" sz="1200" kern="1200" baseline="0" dirty="0">
                <a:solidFill>
                  <a:schemeClr val="tx1"/>
                </a:solidFill>
                <a:effectLst/>
                <a:latin typeface="Arial" pitchFamily="34" charset="0"/>
                <a:ea typeface="+mn-ea"/>
                <a:cs typeface="Arial" pitchFamily="34" charset="0"/>
              </a:rPr>
              <a:t>The cooperation and exchanges of experts from many different countries and backgrounds makes international standards more relevant. It ensures that all needs and many solutions are taken into account. This makes the standards more applicable for the whole industry and easier to adopt by each country.</a:t>
            </a:r>
          </a:p>
          <a:p>
            <a:endParaRPr lang="en-GB" sz="1200" kern="1200" baseline="0" dirty="0">
              <a:solidFill>
                <a:schemeClr val="tx1"/>
              </a:solidFill>
              <a:effectLst/>
              <a:latin typeface="Arial" pitchFamily="34" charset="0"/>
              <a:ea typeface="+mn-ea"/>
              <a:cs typeface="Arial" pitchFamily="34" charset="0"/>
            </a:endParaRPr>
          </a:p>
          <a:p>
            <a:endParaRPr lang="en-GB" sz="1200" kern="1200" baseline="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custDataLst>
              <p:tags r:id="rId3"/>
            </p:custDataLst>
          </p:nvPr>
        </p:nvSpPr>
        <p:spPr/>
        <p:txBody>
          <a:bodyPr/>
          <a:lstStyle/>
          <a:p>
            <a:fld id="{BCA78B02-192A-4F1E-B088-91CD99AFB192}" type="slidenum">
              <a:rPr lang="en-GB" smtClean="0"/>
              <a:t>24</a:t>
            </a:fld>
            <a:endParaRPr lang="en-GB"/>
          </a:p>
        </p:txBody>
      </p:sp>
    </p:spTree>
    <p:extLst>
      <p:ext uri="{BB962C8B-B14F-4D97-AF65-F5344CB8AC3E}">
        <p14:creationId xmlns:p14="http://schemas.microsoft.com/office/powerpoint/2010/main" val="133828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Arial" pitchFamily="34" charset="0"/>
                <a:ea typeface="+mn-ea"/>
                <a:cs typeface="Arial" pitchFamily="34" charset="0"/>
              </a:rPr>
              <a:t>Active</a:t>
            </a:r>
            <a:r>
              <a:rPr lang="en-GB" sz="1200" kern="1200" baseline="0" dirty="0">
                <a:solidFill>
                  <a:schemeClr val="tx1"/>
                </a:solidFill>
                <a:effectLst/>
                <a:latin typeface="Arial" pitchFamily="34" charset="0"/>
                <a:ea typeface="+mn-ea"/>
                <a:cs typeface="Arial" pitchFamily="34" charset="0"/>
              </a:rPr>
              <a:t> participation in IEC work provides advance insights into where technologies and the competition are heading. </a:t>
            </a:r>
          </a:p>
          <a:p>
            <a:r>
              <a:rPr lang="en-GB" sz="1200" kern="1200" baseline="0" dirty="0">
                <a:solidFill>
                  <a:schemeClr val="tx1"/>
                </a:solidFill>
                <a:effectLst/>
                <a:latin typeface="Arial" pitchFamily="34" charset="0"/>
                <a:ea typeface="+mn-ea"/>
                <a:cs typeface="Arial" pitchFamily="34" charset="0"/>
              </a:rPr>
              <a:t>It allows companies to anticipate how markets might develop, getting market intelligence that is worth a lot of money.</a:t>
            </a:r>
          </a:p>
          <a:p>
            <a:endParaRPr lang="en-GB" sz="1200" kern="1200" baseline="0" dirty="0">
              <a:solidFill>
                <a:schemeClr val="tx1"/>
              </a:solidFill>
              <a:effectLst/>
              <a:latin typeface="Arial" pitchFamily="34" charset="0"/>
              <a:ea typeface="+mn-ea"/>
              <a:cs typeface="Arial" pitchFamily="34" charset="0"/>
            </a:endParaRPr>
          </a:p>
          <a:p>
            <a:r>
              <a:rPr lang="en-GB" sz="1200" kern="1200" baseline="0" dirty="0">
                <a:solidFill>
                  <a:schemeClr val="tx1"/>
                </a:solidFill>
                <a:effectLst/>
                <a:latin typeface="Arial" pitchFamily="34" charset="0"/>
                <a:ea typeface="+mn-ea"/>
                <a:cs typeface="Arial" pitchFamily="34" charset="0"/>
              </a:rPr>
              <a:t>Companies also learn when standards are updated or new standards are developed. Many governments base their laws and regulations on IEC International Standards. By participating in and using IEC International Standards it is easier to remain in step with new regulations. </a:t>
            </a:r>
          </a:p>
          <a:p>
            <a:endParaRPr lang="fr-CH" dirty="0"/>
          </a:p>
        </p:txBody>
      </p:sp>
      <p:sp>
        <p:nvSpPr>
          <p:cNvPr id="4" name="Slide Number Placeholder 3"/>
          <p:cNvSpPr>
            <a:spLocks noGrp="1"/>
          </p:cNvSpPr>
          <p:nvPr>
            <p:ph type="sldNum" sz="quarter" idx="10"/>
            <p:custDataLst>
              <p:tags r:id="rId3"/>
            </p:custDataLst>
          </p:nvPr>
        </p:nvSpPr>
        <p:spPr/>
        <p:txBody>
          <a:bodyPr/>
          <a:lstStyle/>
          <a:p>
            <a:fld id="{BCA78B02-192A-4F1E-B088-91CD99AFB192}" type="slidenum">
              <a:rPr lang="en-GB" smtClean="0"/>
              <a:t>25</a:t>
            </a:fld>
            <a:endParaRPr lang="en-GB"/>
          </a:p>
        </p:txBody>
      </p:sp>
    </p:spTree>
    <p:extLst>
      <p:ext uri="{BB962C8B-B14F-4D97-AF65-F5344CB8AC3E}">
        <p14:creationId xmlns:p14="http://schemas.microsoft.com/office/powerpoint/2010/main" val="1338289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Arial" pitchFamily="34" charset="0"/>
                <a:ea typeface="+mn-ea"/>
                <a:cs typeface="Arial" pitchFamily="34" charset="0"/>
              </a:rPr>
              <a:t>When experts participate in the standardization process, they are able to ensure that all relevant technologies of their company are taken into account. Standards identify market differences which can then be built into a product at the development stage or streamlined at production. This helps companies limit market variations that can be costly and reduce a company’s commercial flexibility. </a:t>
            </a:r>
          </a:p>
          <a:p>
            <a:r>
              <a:rPr lang="en-GB" sz="1200" kern="1200" dirty="0">
                <a:solidFill>
                  <a:schemeClr val="tx1"/>
                </a:solidFill>
                <a:effectLst/>
                <a:latin typeface="Arial" pitchFamily="34" charset="0"/>
                <a:ea typeface="+mn-ea"/>
                <a:cs typeface="Arial" pitchFamily="34" charset="0"/>
              </a:rPr>
              <a:t> </a:t>
            </a:r>
          </a:p>
        </p:txBody>
      </p:sp>
      <p:sp>
        <p:nvSpPr>
          <p:cNvPr id="4" name="Slide Number Placeholder 3"/>
          <p:cNvSpPr>
            <a:spLocks noGrp="1"/>
          </p:cNvSpPr>
          <p:nvPr>
            <p:ph type="sldNum" sz="quarter" idx="10"/>
            <p:custDataLst>
              <p:tags r:id="rId3"/>
            </p:custDataLst>
          </p:nvPr>
        </p:nvSpPr>
        <p:spPr/>
        <p:txBody>
          <a:bodyPr/>
          <a:lstStyle/>
          <a:p>
            <a:fld id="{BCA78B02-192A-4F1E-B088-91CD99AFB192}" type="slidenum">
              <a:rPr lang="en-GB" smtClean="0"/>
              <a:t>26</a:t>
            </a:fld>
            <a:endParaRPr lang="en-GB"/>
          </a:p>
        </p:txBody>
      </p:sp>
    </p:spTree>
    <p:extLst>
      <p:ext uri="{BB962C8B-B14F-4D97-AF65-F5344CB8AC3E}">
        <p14:creationId xmlns:p14="http://schemas.microsoft.com/office/powerpoint/2010/main" val="1338289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IEC International Standards provide built-in interoperability, performance and quality levels that make it easier for suppliers to deliver consistent products that are accepted beyond borders. </a:t>
            </a:r>
          </a:p>
          <a:p>
            <a:r>
              <a:rPr lang="en-GB" sz="1200" kern="1200" dirty="0">
                <a:solidFill>
                  <a:schemeClr val="tx1"/>
                </a:solidFill>
                <a:effectLst/>
                <a:latin typeface="+mn-lt"/>
                <a:ea typeface="+mn-ea"/>
                <a:cs typeface="+mn-cs"/>
              </a:rPr>
              <a:t>SMEs are able to buy standardized parts from suppliers anywhere in the world.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Much of this is impossible with national or regional standards.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8D988AC-54E1-4948-8DF8-8BA077173A90}" type="slidenum">
              <a:rPr lang="en-US" smtClean="0"/>
              <a:t>27</a:t>
            </a:fld>
            <a:endParaRPr lang="en-US"/>
          </a:p>
        </p:txBody>
      </p:sp>
    </p:spTree>
    <p:extLst>
      <p:ext uri="{BB962C8B-B14F-4D97-AF65-F5344CB8AC3E}">
        <p14:creationId xmlns:p14="http://schemas.microsoft.com/office/powerpoint/2010/main" val="261729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4470C80-AC00-46AA-8A75-0A2497C00394}" type="slidenum">
              <a:rPr lang="en-US"/>
              <a:pPr/>
              <a:t>28</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dirty="0"/>
              <a:t>Companies can participate </a:t>
            </a:r>
            <a:r>
              <a:rPr lang="en-US" baseline="0" dirty="0"/>
              <a:t>through the National Committee, which is the member of the IEC. </a:t>
            </a:r>
          </a:p>
          <a:p>
            <a:endParaRPr lang="en-US" dirty="0"/>
          </a:p>
          <a:p>
            <a:endParaRPr lang="en-US" dirty="0"/>
          </a:p>
        </p:txBody>
      </p:sp>
      <p:sp>
        <p:nvSpPr>
          <p:cNvPr id="2" name="Date Placeholder 1"/>
          <p:cNvSpPr>
            <a:spLocks noGrp="1"/>
          </p:cNvSpPr>
          <p:nvPr>
            <p:ph type="dt" idx="10"/>
          </p:nvPr>
        </p:nvSpPr>
        <p:spPr/>
        <p:txBody>
          <a:bodyPr/>
          <a:lstStyle/>
          <a:p>
            <a:r>
              <a:rPr lang="en-GB"/>
              <a:t>2011-10-12</a:t>
            </a:r>
          </a:p>
        </p:txBody>
      </p:sp>
      <p:sp>
        <p:nvSpPr>
          <p:cNvPr id="3" name="Header Placeholder 2"/>
          <p:cNvSpPr>
            <a:spLocks noGrp="1"/>
          </p:cNvSpPr>
          <p:nvPr>
            <p:ph type="hdr" sz="quarter" idx="11"/>
          </p:nvPr>
        </p:nvSpPr>
        <p:spPr/>
        <p:txBody>
          <a:bodyPr/>
          <a:lstStyle/>
          <a:p>
            <a:r>
              <a:rPr lang="en-GB"/>
              <a:t>Introduction to IEC</a:t>
            </a:r>
          </a:p>
        </p:txBody>
      </p:sp>
    </p:spTree>
    <p:extLst>
      <p:ext uri="{BB962C8B-B14F-4D97-AF65-F5344CB8AC3E}">
        <p14:creationId xmlns:p14="http://schemas.microsoft.com/office/powerpoint/2010/main" val="649910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12DDE70-5854-4626-B555-FD333F373FC7}" type="slidenum">
              <a:rPr lang="en-GB" smtClean="0"/>
              <a:t>29</a:t>
            </a:fld>
            <a:endParaRPr lang="en-GB"/>
          </a:p>
        </p:txBody>
      </p:sp>
      <p:sp>
        <p:nvSpPr>
          <p:cNvPr id="5" name="Date Placeholder 4"/>
          <p:cNvSpPr>
            <a:spLocks noGrp="1"/>
          </p:cNvSpPr>
          <p:nvPr>
            <p:ph type="dt" idx="11"/>
          </p:nvPr>
        </p:nvSpPr>
        <p:spPr/>
        <p:txBody>
          <a:bodyPr/>
          <a:lstStyle/>
          <a:p>
            <a:r>
              <a:rPr lang="en-GB"/>
              <a:t>2011-10-12</a:t>
            </a:r>
          </a:p>
        </p:txBody>
      </p:sp>
      <p:sp>
        <p:nvSpPr>
          <p:cNvPr id="6" name="Header Placeholder 5"/>
          <p:cNvSpPr>
            <a:spLocks noGrp="1"/>
          </p:cNvSpPr>
          <p:nvPr>
            <p:ph type="hdr" sz="quarter" idx="12"/>
          </p:nvPr>
        </p:nvSpPr>
        <p:spPr/>
        <p:txBody>
          <a:bodyPr/>
          <a:lstStyle/>
          <a:p>
            <a:r>
              <a:rPr lang="en-GB"/>
              <a:t>Introduction to IEC</a:t>
            </a:r>
          </a:p>
        </p:txBody>
      </p:sp>
    </p:spTree>
    <p:extLst>
      <p:ext uri="{BB962C8B-B14F-4D97-AF65-F5344CB8AC3E}">
        <p14:creationId xmlns:p14="http://schemas.microsoft.com/office/powerpoint/2010/main" val="87557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GB" sz="1200" kern="1200" dirty="0">
                <a:solidFill>
                  <a:schemeClr val="tx1"/>
                </a:solidFill>
                <a:effectLst/>
                <a:latin typeface="+mn-lt"/>
                <a:ea typeface="+mn-ea"/>
                <a:cs typeface="+mn-cs"/>
              </a:rPr>
              <a:t>IEC work in standardization and conformity assessment underpins international trade in electrical and electronic goods, technical innovation, affordable infrastructure development, smart urbanization and transportation systems, efficient and sustainable energy access, and the safety and security of data, people and the environment.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CA78B02-192A-4F1E-B088-91CD99AFB192}" type="slidenum">
              <a:rPr lang="en-GB" smtClean="0"/>
              <a:t>3</a:t>
            </a:fld>
            <a:endParaRPr lang="en-GB"/>
          </a:p>
        </p:txBody>
      </p:sp>
    </p:spTree>
    <p:extLst>
      <p:ext uri="{BB962C8B-B14F-4D97-AF65-F5344CB8AC3E}">
        <p14:creationId xmlns:p14="http://schemas.microsoft.com/office/powerpoint/2010/main" val="275281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Experts can also view and comment on draft IEC Standards via the IEC website. </a:t>
            </a:r>
          </a:p>
        </p:txBody>
      </p:sp>
      <p:sp>
        <p:nvSpPr>
          <p:cNvPr id="4" name="Slide Number Placeholder 3"/>
          <p:cNvSpPr>
            <a:spLocks noGrp="1"/>
          </p:cNvSpPr>
          <p:nvPr>
            <p:ph type="sldNum" sz="quarter" idx="5"/>
          </p:nvPr>
        </p:nvSpPr>
        <p:spPr/>
        <p:txBody>
          <a:bodyPr/>
          <a:lstStyle/>
          <a:p>
            <a:fld id="{4F776D2D-CF9E-47DC-A4C3-3C5A97CA6010}" type="slidenum">
              <a:rPr lang="en-US" smtClean="0"/>
              <a:t>30</a:t>
            </a:fld>
            <a:endParaRPr lang="en-US"/>
          </a:p>
        </p:txBody>
      </p:sp>
    </p:spTree>
    <p:extLst>
      <p:ext uri="{BB962C8B-B14F-4D97-AF65-F5344CB8AC3E}">
        <p14:creationId xmlns:p14="http://schemas.microsoft.com/office/powerpoint/2010/main" val="3156218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GB" dirty="0"/>
              <a:t>When many stakeholders participate in the standardization process, International Standards become better, more relevant and are easier to adopt at the national level. </a:t>
            </a:r>
            <a:endParaRPr lang="fr-CH" dirty="0"/>
          </a:p>
          <a:p>
            <a:endParaRPr lang="fr-CH" dirty="0"/>
          </a:p>
        </p:txBody>
      </p:sp>
      <p:sp>
        <p:nvSpPr>
          <p:cNvPr id="4" name="Slide Number Placeholder 3"/>
          <p:cNvSpPr>
            <a:spLocks noGrp="1"/>
          </p:cNvSpPr>
          <p:nvPr>
            <p:ph type="sldNum" sz="quarter" idx="10"/>
          </p:nvPr>
        </p:nvSpPr>
        <p:spPr/>
        <p:txBody>
          <a:bodyPr/>
          <a:lstStyle/>
          <a:p>
            <a:fld id="{4F776D2D-CF9E-47DC-A4C3-3C5A97CA6010}" type="slidenum">
              <a:rPr lang="en-US" smtClean="0"/>
              <a:t>31</a:t>
            </a:fld>
            <a:endParaRPr lang="en-US"/>
          </a:p>
        </p:txBody>
      </p:sp>
    </p:spTree>
    <p:extLst>
      <p:ext uri="{BB962C8B-B14F-4D97-AF65-F5344CB8AC3E}">
        <p14:creationId xmlns:p14="http://schemas.microsoft.com/office/powerpoint/2010/main" val="2733233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your attention. </a:t>
            </a:r>
          </a:p>
          <a:p>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32</a:t>
            </a:fld>
            <a:endParaRPr lang="en-US"/>
          </a:p>
        </p:txBody>
      </p:sp>
    </p:spTree>
    <p:extLst>
      <p:ext uri="{BB962C8B-B14F-4D97-AF65-F5344CB8AC3E}">
        <p14:creationId xmlns:p14="http://schemas.microsoft.com/office/powerpoint/2010/main" val="199997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100" dirty="0"/>
              <a:t>The four IEC Conformity Assessment Systems and its members form the largest and best known multilateral agreement based on one-time testing of products globally. </a:t>
            </a:r>
          </a:p>
          <a:p>
            <a:r>
              <a:rPr lang="en-GB" sz="1100" dirty="0"/>
              <a:t>Several thousand testing laboratories participate in them and they have issued more than 1 million certificates to date. </a:t>
            </a:r>
          </a:p>
          <a:p>
            <a:r>
              <a:rPr lang="en-GB" sz="1100" dirty="0"/>
              <a:t> </a:t>
            </a:r>
          </a:p>
          <a:p>
            <a:r>
              <a:rPr lang="en-GB" sz="1100" dirty="0"/>
              <a:t>Each member of a System automatically accepts the conformity certificates and reports of all other System members. There is practically no duplication, no waste of time or money. Manufacturers are able to access markets faster and at less cost. This activity has been endorsed by the WTO Technical Barriers to Trade Agreement for many years.</a:t>
            </a:r>
          </a:p>
          <a:p>
            <a:endParaRPr lang="en-GB" sz="1100" dirty="0">
              <a:latin typeface="Arial" pitchFamily="34" charset="0"/>
              <a:cs typeface="Arial" pitchFamily="34" charset="0"/>
            </a:endParaRPr>
          </a:p>
        </p:txBody>
      </p:sp>
      <p:sp>
        <p:nvSpPr>
          <p:cNvPr id="4" name="Slide Number Placeholder 3"/>
          <p:cNvSpPr>
            <a:spLocks noGrp="1"/>
          </p:cNvSpPr>
          <p:nvPr>
            <p:ph type="sldNum" sz="quarter" idx="10"/>
            <p:custDataLst>
              <p:tags r:id="rId3"/>
            </p:custDataLst>
          </p:nvPr>
        </p:nvSpPr>
        <p:spPr/>
        <p:txBody>
          <a:bodyPr/>
          <a:lstStyle/>
          <a:p>
            <a:fld id="{BED4CF01-392D-438A-8338-88755D7FAF59}" type="slidenum">
              <a:rPr lang="en-GB" smtClean="0"/>
              <a:t>4</a:t>
            </a:fld>
            <a:endParaRPr lang="en-GB"/>
          </a:p>
        </p:txBody>
      </p:sp>
    </p:spTree>
    <p:extLst>
      <p:ext uri="{BB962C8B-B14F-4D97-AF65-F5344CB8AC3E}">
        <p14:creationId xmlns:p14="http://schemas.microsoft.com/office/powerpoint/2010/main" val="13348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mn-lt"/>
                <a:ea typeface="+mn-ea"/>
                <a:cs typeface="+mn-cs"/>
              </a:rPr>
              <a:t>IEC work directly impacts the targets of 16 of the 17 sustainable development goals. </a:t>
            </a:r>
          </a:p>
          <a:p>
            <a:r>
              <a:rPr lang="en-GB" sz="1200" kern="1200" dirty="0">
                <a:solidFill>
                  <a:schemeClr val="tx1"/>
                </a:solidFill>
                <a:effectLst/>
                <a:latin typeface="+mn-lt"/>
                <a:ea typeface="+mn-ea"/>
                <a:cs typeface="+mn-cs"/>
              </a:rPr>
              <a:t>It provides the  technical foundation that allows countries and industries to import or build sustainable infrastructure and devices and is often used in regulations.</a:t>
            </a:r>
          </a:p>
        </p:txBody>
      </p:sp>
      <p:sp>
        <p:nvSpPr>
          <p:cNvPr id="4" name="Slide Number Placeholder 3"/>
          <p:cNvSpPr>
            <a:spLocks noGrp="1"/>
          </p:cNvSpPr>
          <p:nvPr>
            <p:ph type="sldNum" sz="quarter" idx="10"/>
            <p:custDataLst>
              <p:tags r:id="rId3"/>
            </p:custDataLst>
          </p:nvPr>
        </p:nvSpPr>
        <p:spPr/>
        <p:txBody>
          <a:bodyPr/>
          <a:lstStyle/>
          <a:p>
            <a:fld id="{4F776D2D-CF9E-47DC-A4C3-3C5A97CA6010}" type="slidenum">
              <a:rPr lang="en-US" smtClean="0"/>
              <a:t>5</a:t>
            </a:fld>
            <a:endParaRPr lang="en-US"/>
          </a:p>
        </p:txBody>
      </p:sp>
    </p:spTree>
    <p:extLst>
      <p:ext uri="{BB962C8B-B14F-4D97-AF65-F5344CB8AC3E}">
        <p14:creationId xmlns:p14="http://schemas.microsoft.com/office/powerpoint/2010/main" val="280606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mn-lt"/>
                <a:ea typeface="+mn-ea"/>
                <a:cs typeface="+mn-cs"/>
              </a:rPr>
              <a:t>The IEC is technology focussed and most technologies are relevant to more than one SDG.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a:t>
            </a:r>
          </a:p>
          <a:p>
            <a:r>
              <a:rPr lang="en-GB" sz="1200" kern="1200" dirty="0">
                <a:solidFill>
                  <a:schemeClr val="tx1"/>
                </a:solidFill>
                <a:effectLst/>
                <a:latin typeface="+mn-lt"/>
                <a:ea typeface="+mn-ea"/>
                <a:cs typeface="+mn-cs"/>
              </a:rPr>
              <a:t>Electrical motors are everywhere: in pumps, refrigerators, air conditioners, medical devices, transportation, etc. etc. and they are relevant to most SDGs.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Energy efficiency is underpinned by hundreds of standards, often in a systems approach.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Sometimes replacing an old technology, for example incandescent lamps with LED can save a lot of energy.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Important: IEC Standards are always used by technical experts. </a:t>
            </a:r>
            <a:endParaRPr lang="en-GB" dirty="0"/>
          </a:p>
        </p:txBody>
      </p:sp>
      <p:sp>
        <p:nvSpPr>
          <p:cNvPr id="4" name="Slide Number Placeholder 3"/>
          <p:cNvSpPr>
            <a:spLocks noGrp="1"/>
          </p:cNvSpPr>
          <p:nvPr>
            <p:ph type="sldNum" sz="quarter" idx="10"/>
            <p:custDataLst>
              <p:tags r:id="rId3"/>
            </p:custDataLst>
          </p:nvPr>
        </p:nvSpPr>
        <p:spPr/>
        <p:txBody>
          <a:bodyPr/>
          <a:lstStyle/>
          <a:p>
            <a:fld id="{4F776D2D-CF9E-47DC-A4C3-3C5A97CA6010}" type="slidenum">
              <a:rPr lang="en-US" smtClean="0"/>
              <a:t>6</a:t>
            </a:fld>
            <a:endParaRPr lang="en-US"/>
          </a:p>
        </p:txBody>
      </p:sp>
    </p:spTree>
    <p:extLst>
      <p:ext uri="{BB962C8B-B14F-4D97-AF65-F5344CB8AC3E}">
        <p14:creationId xmlns:p14="http://schemas.microsoft.com/office/powerpoint/2010/main" val="277357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kern="1200" dirty="0">
                <a:solidFill>
                  <a:schemeClr val="tx1"/>
                </a:solidFill>
                <a:effectLst/>
                <a:latin typeface="+mn-lt"/>
                <a:ea typeface="+mn-ea"/>
                <a:cs typeface="+mn-cs"/>
              </a:rPr>
              <a:t>IEC International Standards are essential for safety and reliability of most electrical and electronic devices.  They also form the basis for testing and certification. The IEC Conformity Assessment Systems verify that systems used in homes, offices, healthcare facilities, manufacturing, lighting, energy services, explosive environments, electronics supply chains or renewable energy generation perform as they should. </a:t>
            </a:r>
          </a:p>
          <a:p>
            <a:endParaRPr lang="en-GB" dirty="0"/>
          </a:p>
        </p:txBody>
      </p:sp>
      <p:sp>
        <p:nvSpPr>
          <p:cNvPr id="4" name="Slide Number Placeholder 3"/>
          <p:cNvSpPr>
            <a:spLocks noGrp="1"/>
          </p:cNvSpPr>
          <p:nvPr>
            <p:ph type="sldNum" sz="quarter" idx="10"/>
            <p:custDataLst>
              <p:tags r:id="rId3"/>
            </p:custDataLst>
          </p:nvPr>
        </p:nvSpPr>
        <p:spPr/>
        <p:txBody>
          <a:bodyPr/>
          <a:lstStyle/>
          <a:p>
            <a:fld id="{4F776D2D-CF9E-47DC-A4C3-3C5A97CA6010}" type="slidenum">
              <a:rPr lang="en-US" smtClean="0"/>
              <a:t>7</a:t>
            </a:fld>
            <a:endParaRPr lang="en-US"/>
          </a:p>
        </p:txBody>
      </p:sp>
    </p:spTree>
    <p:extLst>
      <p:ext uri="{BB962C8B-B14F-4D97-AF65-F5344CB8AC3E}">
        <p14:creationId xmlns:p14="http://schemas.microsoft.com/office/powerpoint/2010/main" val="411963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GB" dirty="0"/>
              <a:t>In </a:t>
            </a:r>
            <a:r>
              <a:rPr lang="en-GB" dirty="0" err="1"/>
              <a:t>electrotechnology</a:t>
            </a:r>
            <a:r>
              <a:rPr lang="en-GB" dirty="0"/>
              <a:t>, the speed of innovation has accelerated to the point where individual companies can no longer develop everything alone. </a:t>
            </a:r>
            <a:endParaRPr lang="fr-CH" dirty="0"/>
          </a:p>
          <a:p>
            <a:endParaRPr lang="en-US" dirty="0"/>
          </a:p>
        </p:txBody>
      </p:sp>
      <p:sp>
        <p:nvSpPr>
          <p:cNvPr id="4" name="Slide Number Placeholder 3"/>
          <p:cNvSpPr>
            <a:spLocks noGrp="1"/>
          </p:cNvSpPr>
          <p:nvPr>
            <p:ph type="sldNum" sz="quarter" idx="10"/>
          </p:nvPr>
        </p:nvSpPr>
        <p:spPr/>
        <p:txBody>
          <a:bodyPr/>
          <a:lstStyle/>
          <a:p>
            <a:fld id="{1A024378-21D8-4BAD-8B04-4F14DAC9879E}" type="slidenum">
              <a:rPr lang="en-GB" smtClean="0"/>
              <a:t>8</a:t>
            </a:fld>
            <a:endParaRPr lang="en-GB"/>
          </a:p>
        </p:txBody>
      </p:sp>
    </p:spTree>
    <p:extLst>
      <p:ext uri="{BB962C8B-B14F-4D97-AF65-F5344CB8AC3E}">
        <p14:creationId xmlns:p14="http://schemas.microsoft.com/office/powerpoint/2010/main" val="109275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GB" dirty="0"/>
              <a:t>While companies are fiercely competitive, they now must collaborate more than ever before to deliver the broad solutions for increasingly complex systems. In this IEC International Standards are already a key enabler.   </a:t>
            </a:r>
            <a:endParaRPr lang="fr-CH" dirty="0"/>
          </a:p>
          <a:p>
            <a:endParaRPr lang="en-US" dirty="0"/>
          </a:p>
        </p:txBody>
      </p:sp>
      <p:sp>
        <p:nvSpPr>
          <p:cNvPr id="4" name="Slide Number Placeholder 3"/>
          <p:cNvSpPr>
            <a:spLocks noGrp="1"/>
          </p:cNvSpPr>
          <p:nvPr>
            <p:ph type="sldNum" sz="quarter" idx="10"/>
          </p:nvPr>
        </p:nvSpPr>
        <p:spPr/>
        <p:txBody>
          <a:bodyPr/>
          <a:lstStyle/>
          <a:p>
            <a:fld id="{54FB66D9-4F34-407E-86A7-12246DF0ED3E}" type="slidenum">
              <a:rPr lang="en-GB" smtClean="0"/>
              <a:t>9</a:t>
            </a:fld>
            <a:endParaRPr lang="en-GB"/>
          </a:p>
        </p:txBody>
      </p:sp>
    </p:spTree>
    <p:extLst>
      <p:ext uri="{BB962C8B-B14F-4D97-AF65-F5344CB8AC3E}">
        <p14:creationId xmlns:p14="http://schemas.microsoft.com/office/powerpoint/2010/main" val="1092757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1" y="0"/>
            <a:ext cx="9166225" cy="5455059"/>
          </a:xfrm>
        </p:spPr>
        <p:txBody>
          <a:bodyPr/>
          <a:lstStyle/>
          <a:p>
            <a:r>
              <a:rPr lang="en-US"/>
              <a:t>Click icon to add picture</a:t>
            </a:r>
            <a:endParaRPr lang="en-GB"/>
          </a:p>
        </p:txBody>
      </p:sp>
      <p:sp>
        <p:nvSpPr>
          <p:cNvPr id="8" name="Rectangle 7"/>
          <p:cNvSpPr/>
          <p:nvPr userDrawn="1"/>
        </p:nvSpPr>
        <p:spPr>
          <a:xfrm>
            <a:off x="0" y="5455060"/>
            <a:ext cx="9165556"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p:cNvSpPr>
            <a:spLocks noGrp="1"/>
          </p:cNvSpPr>
          <p:nvPr>
            <p:ph type="title" hasCustomPrompt="1"/>
          </p:nvPr>
        </p:nvSpPr>
        <p:spPr>
          <a:xfrm>
            <a:off x="467545" y="3794400"/>
            <a:ext cx="8352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lvl1pPr algn="ctr">
              <a:defRPr lang="fr-CH" sz="4000">
                <a:ln w="11430">
                  <a:solidFill>
                    <a:schemeClr val="tx2"/>
                  </a:solidFill>
                </a:ln>
                <a:solidFill>
                  <a:srgbClr val="FFC000"/>
                </a:solidFill>
                <a:effectLst/>
              </a:defRPr>
            </a:lvl1pPr>
          </a:lstStyle>
          <a:p>
            <a:r>
              <a:rPr lang="en-US" dirty="0"/>
              <a:t>Presentation title</a:t>
            </a:r>
            <a:br>
              <a:rPr lang="en-US" dirty="0"/>
            </a:br>
            <a:r>
              <a:rPr lang="en-US" dirty="0"/>
              <a:t>(change font </a:t>
            </a:r>
            <a:r>
              <a:rPr lang="en-US" dirty="0" err="1"/>
              <a:t>colour</a:t>
            </a:r>
            <a:r>
              <a:rPr lang="en-US" dirty="0"/>
              <a:t> if required)</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454" y="5517232"/>
            <a:ext cx="1146050" cy="1319787"/>
          </a:xfrm>
          <a:prstGeom prst="rect">
            <a:avLst/>
          </a:prstGeom>
        </p:spPr>
      </p:pic>
    </p:spTree>
    <p:extLst>
      <p:ext uri="{BB962C8B-B14F-4D97-AF65-F5344CB8AC3E}">
        <p14:creationId xmlns:p14="http://schemas.microsoft.com/office/powerpoint/2010/main" val="272005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8294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3116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5591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71730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53225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6395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845831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ircle background &amp; tex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06466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le background &amp;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90188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ircle background &amp; text">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p>
            <a:r>
              <a:rPr lang="en-US" dirty="0"/>
              <a:t>Title size 30 to 50</a:t>
            </a:r>
            <a:endParaRPr lang="fr-FR" dirty="0"/>
          </a:p>
        </p:txBody>
      </p:sp>
      <p:sp>
        <p:nvSpPr>
          <p:cNvPr id="4"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03108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4351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ircle background &amp; text">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469957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50444" y="5455060"/>
            <a:ext cx="9216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p:cNvSpPr>
            <a:spLocks noGrp="1"/>
          </p:cNvSpPr>
          <p:nvPr>
            <p:ph type="title" hasCustomPrompt="1"/>
          </p:nvPr>
        </p:nvSpPr>
        <p:spPr>
          <a:xfrm>
            <a:off x="467545" y="4026436"/>
            <a:ext cx="8064896"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lvl1pPr algn="ctr">
              <a:defRPr lang="fr-CH">
                <a:ln w="11430">
                  <a:solidFill>
                    <a:schemeClr val="tx2"/>
                  </a:solidFill>
                </a:ln>
                <a:solidFill>
                  <a:srgbClr val="FFC000"/>
                </a:solidFill>
                <a:effectLst>
                  <a:outerShdw blurRad="50800" dist="39000" dir="5460000" algn="tl">
                    <a:srgbClr val="000000">
                      <a:alpha val="38000"/>
                    </a:srgbClr>
                  </a:outerShdw>
                </a:effectLst>
              </a:defRPr>
            </a:lvl1pPr>
          </a:lstStyle>
          <a:p>
            <a:r>
              <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Add presentation title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2454" y="5517232"/>
            <a:ext cx="1146050" cy="1319787"/>
          </a:xfrm>
          <a:prstGeom prst="rect">
            <a:avLst/>
          </a:prstGeom>
        </p:spPr>
      </p:pic>
    </p:spTree>
    <p:extLst>
      <p:ext uri="{BB962C8B-B14F-4D97-AF65-F5344CB8AC3E}">
        <p14:creationId xmlns:p14="http://schemas.microsoft.com/office/powerpoint/2010/main" val="1978855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ite background &amp; tex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188640"/>
            <a:ext cx="8229600" cy="1143000"/>
          </a:xfrm>
        </p:spPr>
        <p:txBody>
          <a:bodyPr vert="horz" lIns="91440" tIns="45720" rIns="91440" bIns="45720" rtlCol="0" anchor="ctr">
            <a:normAutofit/>
          </a:bodyPr>
          <a:lstStyle>
            <a:lvl1pPr algn="l">
              <a:defRPr lang="en-GB" b="1">
                <a:ln w="12700">
                  <a:noFill/>
                  <a:prstDash val="solid"/>
                </a:ln>
                <a:solidFill>
                  <a:schemeClr val="tx1">
                    <a:lumMod val="65000"/>
                    <a:lumOff val="35000"/>
                  </a:schemeClr>
                </a:solidFill>
                <a:latin typeface="Arial" pitchFamily="34" charset="0"/>
                <a:cs typeface="Arial" pitchFamily="34" charset="0"/>
              </a:defRPr>
            </a:lvl1pPr>
          </a:lstStyle>
          <a:p>
            <a:pPr lvl="0"/>
            <a:r>
              <a:rPr lang="en-GB" b="1">
                <a:ln w="12700">
                  <a:noFill/>
                  <a:prstDash val="solid"/>
                </a:ln>
                <a:solidFill>
                  <a:schemeClr val="tx1">
                    <a:lumMod val="65000"/>
                    <a:lumOff val="35000"/>
                  </a:schemeClr>
                </a:solidFill>
                <a:latin typeface="Arial" pitchFamily="34" charset="0"/>
                <a:cs typeface="Arial" pitchFamily="34" charset="0"/>
              </a:rPr>
              <a:t>Add title</a:t>
            </a:r>
            <a:endParaRPr lang="en-GB"/>
          </a:p>
        </p:txBody>
      </p:sp>
      <p:sp>
        <p:nvSpPr>
          <p:cNvPr id="3" name="Content Placeholder 2"/>
          <p:cNvSpPr>
            <a:spLocks noGrp="1"/>
          </p:cNvSpPr>
          <p:nvPr>
            <p:ph sz="half" idx="1" hasCustomPrompt="1"/>
          </p:nvPr>
        </p:nvSpPr>
        <p:spPr>
          <a:xfrm>
            <a:off x="467544" y="1556792"/>
            <a:ext cx="4038600" cy="4525963"/>
          </a:xfrm>
        </p:spPr>
        <p:txBody>
          <a:bodyPr vert="horz" lIns="91440" tIns="45720" rIns="91440" bIns="45720" rtlCol="0">
            <a:normAutofit/>
          </a:bodyPr>
          <a:lstStyle>
            <a:lvl1pPr>
              <a:defRPr lang="en-GB" b="1">
                <a:solidFill>
                  <a:schemeClr val="tx1">
                    <a:lumMod val="65000"/>
                    <a:lumOff val="35000"/>
                  </a:schemeClr>
                </a:solidFill>
                <a:latin typeface="Arial" pitchFamily="34" charset="0"/>
                <a:cs typeface="Arial" pitchFamily="34" charset="0"/>
              </a:defRPr>
            </a:lvl1pPr>
          </a:lstStyle>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p:txBody>
      </p:sp>
      <p:sp>
        <p:nvSpPr>
          <p:cNvPr id="10" name="Content Placeholder 2"/>
          <p:cNvSpPr>
            <a:spLocks noGrp="1"/>
          </p:cNvSpPr>
          <p:nvPr>
            <p:ph sz="half" idx="10" hasCustomPrompt="1"/>
          </p:nvPr>
        </p:nvSpPr>
        <p:spPr>
          <a:xfrm>
            <a:off x="4689763" y="1556792"/>
            <a:ext cx="4038600" cy="4525963"/>
          </a:xfrm>
        </p:spPr>
        <p:txBody>
          <a:bodyPr vert="horz" lIns="91440" tIns="45720" rIns="91440" bIns="45720" rtlCol="0">
            <a:normAutofit/>
          </a:bodyPr>
          <a:lstStyle>
            <a:lvl1pPr>
              <a:defRPr lang="en-GB" b="1">
                <a:solidFill>
                  <a:schemeClr val="tx1">
                    <a:lumMod val="65000"/>
                    <a:lumOff val="35000"/>
                  </a:schemeClr>
                </a:solidFill>
                <a:latin typeface="Arial" pitchFamily="34" charset="0"/>
                <a:cs typeface="Arial" pitchFamily="34" charset="0"/>
              </a:defRPr>
            </a:lvl1pPr>
          </a:lstStyle>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a:p>
            <a:pPr lvl="0"/>
            <a:r>
              <a:rPr lang="en-GB" b="1">
                <a:solidFill>
                  <a:schemeClr val="tx1">
                    <a:lumMod val="65000"/>
                    <a:lumOff val="35000"/>
                  </a:schemeClr>
                </a:solidFill>
                <a:latin typeface="Arial" pitchFamily="34" charset="0"/>
                <a:cs typeface="Arial" pitchFamily="34" charset="0"/>
              </a:rPr>
              <a:t>Click to add text</a:t>
            </a:r>
          </a:p>
        </p:txBody>
      </p:sp>
    </p:spTree>
    <p:extLst>
      <p:ext uri="{BB962C8B-B14F-4D97-AF65-F5344CB8AC3E}">
        <p14:creationId xmlns:p14="http://schemas.microsoft.com/office/powerpoint/2010/main" val="14837806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3144B7E-E566-4A57-AB06-61DBE131D09D}" type="datetimeFigureOut">
              <a:rPr lang="en-GB" smtClean="0"/>
              <a:t>08/10/2019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9D75A9-10A8-45BD-AA42-B00A83A0D990}" type="slidenum">
              <a:rPr lang="en-GB" smtClean="0"/>
              <a:t>‹#›</a:t>
            </a:fld>
            <a:endParaRPr lang="en-GB"/>
          </a:p>
        </p:txBody>
      </p:sp>
    </p:spTree>
    <p:extLst>
      <p:ext uri="{BB962C8B-B14F-4D97-AF65-F5344CB8AC3E}">
        <p14:creationId xmlns:p14="http://schemas.microsoft.com/office/powerpoint/2010/main" val="1526521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white background &amp; image/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110288" y="6356350"/>
            <a:ext cx="2062112" cy="365125"/>
          </a:xfrm>
          <a:prstGeom prst="rect">
            <a:avLst/>
          </a:prstGeom>
        </p:spPr>
        <p:txBody>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662ECF80-2704-418D-839A-8D4BDF450EED}" type="datetimeFigureOut">
              <a:rPr lang="fr-CH" smtClean="0"/>
              <a:t>08.10.2019</a:t>
            </a:fld>
            <a:endParaRPr lang="fr-CH"/>
          </a:p>
        </p:txBody>
      </p:sp>
      <p:sp>
        <p:nvSpPr>
          <p:cNvPr id="4" name="Footer Placeholder 3"/>
          <p:cNvSpPr>
            <a:spLocks noGrp="1"/>
          </p:cNvSpPr>
          <p:nvPr>
            <p:ph type="ftr" sz="quarter" idx="11"/>
          </p:nvPr>
        </p:nvSpPr>
        <p:spPr>
          <a:xfrm>
            <a:off x="1484896" y="6356350"/>
            <a:ext cx="4328120" cy="365125"/>
          </a:xfrm>
          <a:prstGeom prst="rect">
            <a:avLst/>
          </a:prstGeom>
        </p:spPr>
        <p:txBody>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endParaRPr lang="fr-CH"/>
          </a:p>
        </p:txBody>
      </p:sp>
      <p:sp>
        <p:nvSpPr>
          <p:cNvPr id="5" name="Slide Number Placeholder 4"/>
          <p:cNvSpPr>
            <a:spLocks noGrp="1"/>
          </p:cNvSpPr>
          <p:nvPr>
            <p:ph type="sldNum" sz="quarter" idx="12"/>
          </p:nvPr>
        </p:nvSpPr>
        <p:spPr>
          <a:xfrm>
            <a:off x="442800" y="6356350"/>
            <a:ext cx="792088" cy="365125"/>
          </a:xfrm>
          <a:prstGeom prst="rect">
            <a:avLst/>
          </a:prstGeom>
        </p:spPr>
        <p:txBody>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C2B32AA8-9B4E-4D53-AE6E-350E87BFFB19}" type="slidenum">
              <a:rPr lang="fr-CH" smtClean="0"/>
              <a:t>‹#›</a:t>
            </a:fld>
            <a:endParaRPr lang="fr-CH"/>
          </a:p>
        </p:txBody>
      </p:sp>
      <p:sp>
        <p:nvSpPr>
          <p:cNvPr id="8" name="Content Placeholder 3"/>
          <p:cNvSpPr>
            <a:spLocks noGrp="1"/>
          </p:cNvSpPr>
          <p:nvPr>
            <p:ph sz="half" idx="2" hasCustomPrompt="1"/>
          </p:nvPr>
        </p:nvSpPr>
        <p:spPr>
          <a:xfrm>
            <a:off x="395536" y="1522884"/>
            <a:ext cx="4032448" cy="4498404"/>
          </a:xfrm>
        </p:spPr>
        <p:txBody>
          <a:bodyPr/>
          <a:lstStyle>
            <a:lvl1pPr marL="457200" indent="-457200">
              <a:spcBef>
                <a:spcPts val="1200"/>
              </a:spcBef>
              <a:spcAft>
                <a:spcPct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a:t>Add text: font size 28 to 38 / or image</a:t>
            </a:r>
          </a:p>
          <a:p>
            <a:pPr marL="809625" lvl="1" indent="-447675" algn="l" defTabSz="914400" rtl="0" eaLnBrk="1" latinLnBrk="0" hangingPunct="1">
              <a:spcBef>
                <a:spcPts val="600"/>
              </a:spcBef>
              <a:buFont typeface="Symbol" pitchFamily="18" charset="2"/>
              <a:buChar char=""/>
            </a:pPr>
            <a:r>
              <a:rPr lang="en-US"/>
              <a:t>Second level: font size 28</a:t>
            </a:r>
          </a:p>
          <a:p>
            <a:pPr lvl="0"/>
            <a:endParaRPr lang="en-US"/>
          </a:p>
        </p:txBody>
      </p:sp>
      <p:sp>
        <p:nvSpPr>
          <p:cNvPr id="9" name="Content Placeholder 3"/>
          <p:cNvSpPr>
            <a:spLocks noGrp="1"/>
          </p:cNvSpPr>
          <p:nvPr>
            <p:ph sz="half" idx="15" hasCustomPrompt="1"/>
          </p:nvPr>
        </p:nvSpPr>
        <p:spPr>
          <a:xfrm>
            <a:off x="4644008" y="1522884"/>
            <a:ext cx="4032448" cy="4498404"/>
          </a:xfrm>
        </p:spPr>
        <p:txBody>
          <a:bodyPr/>
          <a:lstStyle>
            <a:lvl1pPr>
              <a:spcBef>
                <a:spcPts val="1200"/>
              </a:spcBef>
              <a:spcAft>
                <a:spcPct val="0"/>
              </a:spcAft>
              <a:defRPr sz="2800" baseline="0"/>
            </a:lvl1pPr>
            <a:lvl2pPr marL="809625" indent="-447675" algn="l" defTabSz="914400" rtl="0" eaLnBrk="1" latinLnBrk="0" hangingPunct="1">
              <a:spcBef>
                <a:spcPts val="600"/>
              </a:spcBef>
              <a:buFont typeface="Symbol" pitchFamily="18" charset="2"/>
              <a:buChar char=""/>
              <a:defRPr lang="en-US" sz="2800" b="1" kern="1200" baseline="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a:t>Add text: font size 28 to 38 / or image</a:t>
            </a:r>
          </a:p>
          <a:p>
            <a:pPr marL="809625" lvl="1" indent="-447675" algn="l" defTabSz="914400" rtl="0" eaLnBrk="1" latinLnBrk="0" hangingPunct="1">
              <a:spcBef>
                <a:spcPts val="600"/>
              </a:spcBef>
              <a:buFont typeface="Symbol" pitchFamily="18" charset="2"/>
              <a:buChar char=""/>
            </a:pPr>
            <a:r>
              <a:rPr lang="en-US"/>
              <a:t>Second level: font size 28</a:t>
            </a:r>
          </a:p>
          <a:p>
            <a:pPr lvl="0"/>
            <a:endParaRPr lang="en-US"/>
          </a:p>
        </p:txBody>
      </p:sp>
      <p:sp>
        <p:nvSpPr>
          <p:cNvPr id="6" name="Title 5"/>
          <p:cNvSpPr>
            <a:spLocks noGrp="1"/>
          </p:cNvSpPr>
          <p:nvPr>
            <p:ph type="title" hasCustomPrompt="1"/>
          </p:nvPr>
        </p:nvSpPr>
        <p:spPr>
          <a:xfrm>
            <a:off x="395536" y="116632"/>
            <a:ext cx="8280000" cy="1325563"/>
          </a:xfrm>
        </p:spPr>
        <p:txBody>
          <a:bodyPr/>
          <a:lstStyle/>
          <a:p>
            <a:r>
              <a:rPr lang="en-US"/>
              <a:t>Title size 30 to 50</a:t>
            </a:r>
            <a:endParaRPr lang="fr-FR"/>
          </a:p>
        </p:txBody>
      </p:sp>
    </p:spTree>
    <p:extLst>
      <p:ext uri="{BB962C8B-B14F-4D97-AF65-F5344CB8AC3E}">
        <p14:creationId xmlns:p14="http://schemas.microsoft.com/office/powerpoint/2010/main" val="419303833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44B7E-E566-4A57-AB06-61DBE131D09D}"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D75A9-10A8-45BD-AA42-B00A83A0D990}" type="slidenum">
              <a:rPr lang="en-GB" smtClean="0"/>
              <a:t>‹#›</a:t>
            </a:fld>
            <a:endParaRPr lang="en-GB"/>
          </a:p>
        </p:txBody>
      </p:sp>
    </p:spTree>
    <p:extLst>
      <p:ext uri="{BB962C8B-B14F-4D97-AF65-F5344CB8AC3E}">
        <p14:creationId xmlns:p14="http://schemas.microsoft.com/office/powerpoint/2010/main" val="214607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full-size image &amp;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t>08.10.2019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C2B32AA8-9B4E-4D53-AE6E-350E87BFFB19}" type="slidenum">
              <a:rPr lang="fr-CH" smtClean="0"/>
              <a:t>‹#›</a:t>
            </a:fld>
            <a:endParaRPr lang="fr-CH"/>
          </a:p>
        </p:txBody>
      </p:sp>
      <p:sp>
        <p:nvSpPr>
          <p:cNvPr id="6" name="Titre 1"/>
          <p:cNvSpPr>
            <a:spLocks noGrp="1"/>
          </p:cNvSpPr>
          <p:nvPr>
            <p:ph type="title" hasCustomPrompt="1"/>
          </p:nvPr>
        </p:nvSpPr>
        <p:spPr>
          <a:xfrm>
            <a:off x="445392" y="188640"/>
            <a:ext cx="8244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lang="fr-CH" baseline="0">
                <a:ln w="11430">
                  <a:solidFill>
                    <a:schemeClr val="tx2"/>
                  </a:solidFill>
                </a:ln>
                <a:solidFill>
                  <a:srgbClr val="FFC000"/>
                </a:solidFill>
                <a:effectLst>
                  <a:outerShdw blurRad="50800" dist="39000" dir="5460000" algn="tl">
                    <a:srgbClr val="000000">
                      <a:alpha val="38000"/>
                    </a:srgbClr>
                  </a:outerShdw>
                </a:effectLst>
              </a:defRPr>
            </a:lvl1pPr>
          </a:lstStyle>
          <a:p>
            <a:pPr lvl="0"/>
            <a:r>
              <a:rPr lang="en-US" dirty="0"/>
              <a:t>Add title 30 to 50 + </a:t>
            </a:r>
            <a:br>
              <a:rPr lang="en-US" dirty="0"/>
            </a:br>
            <a:r>
              <a:rPr lang="en-US" dirty="0"/>
              <a:t>full-size image</a:t>
            </a:r>
            <a:endParaRPr lang="fr-CH" dirty="0"/>
          </a:p>
        </p:txBody>
      </p:sp>
    </p:spTree>
    <p:extLst>
      <p:ext uri="{BB962C8B-B14F-4D97-AF65-F5344CB8AC3E}">
        <p14:creationId xmlns:p14="http://schemas.microsoft.com/office/powerpoint/2010/main" val="3026808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680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457200" y="207803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3"/>
            </p:custDataLst>
          </p:nvPr>
        </p:nvSpPr>
        <p:spPr>
          <a:xfrm>
            <a:off x="457200" y="2717800"/>
            <a:ext cx="4040188"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custDataLst>
              <p:tags r:id="rId4"/>
            </p:custDataLst>
          </p:nvPr>
        </p:nvSpPr>
        <p:spPr>
          <a:xfrm>
            <a:off x="4645027" y="207803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5"/>
            </p:custDataLst>
          </p:nvPr>
        </p:nvSpPr>
        <p:spPr>
          <a:xfrm>
            <a:off x="4645027" y="2717800"/>
            <a:ext cx="4041775"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44494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hite background">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1"/>
            </p:custDataLst>
          </p:nvPr>
        </p:nvSpPr>
        <p:spPr/>
        <p:txBody>
          <a:bodyPr/>
          <a:lstStyle/>
          <a:p>
            <a:fld id="{662ECF80-2704-418D-839A-8D4BDF450EED}" type="datetimeFigureOut">
              <a:rPr lang="fr-CH" smtClean="0"/>
              <a:t>08.10.2019</a:t>
            </a:fld>
            <a:endParaRPr lang="fr-CH"/>
          </a:p>
        </p:txBody>
      </p:sp>
      <p:sp>
        <p:nvSpPr>
          <p:cNvPr id="4" name="Footer Placeholder 3"/>
          <p:cNvSpPr>
            <a:spLocks noGrp="1"/>
          </p:cNvSpPr>
          <p:nvPr>
            <p:ph type="ftr" sz="quarter" idx="11"/>
            <p:custDataLst>
              <p:tags r:id="rId2"/>
            </p:custDataLst>
          </p:nvPr>
        </p:nvSpPr>
        <p:spPr/>
        <p:txBody>
          <a:bodyPr/>
          <a:lstStyle/>
          <a:p>
            <a:endParaRPr lang="fr-CH"/>
          </a:p>
        </p:txBody>
      </p:sp>
      <p:sp>
        <p:nvSpPr>
          <p:cNvPr id="5" name="Slide Number Placeholder 4"/>
          <p:cNvSpPr>
            <a:spLocks noGrp="1"/>
          </p:cNvSpPr>
          <p:nvPr>
            <p:ph type="sldNum" sz="quarter" idx="12"/>
            <p:custDataLst>
              <p:tags r:id="rId3"/>
            </p:custDataLst>
          </p:nvPr>
        </p:nvSpPr>
        <p:spPr/>
        <p:txBody>
          <a:bodyPr/>
          <a:lstStyle/>
          <a:p>
            <a:fld id="{C2B32AA8-9B4E-4D53-AE6E-350E87BFFB19}" type="slidenum">
              <a:rPr lang="fr-CH" smtClean="0"/>
              <a:t>‹#›</a:t>
            </a:fld>
            <a:endParaRPr lang="fr-CH"/>
          </a:p>
        </p:txBody>
      </p:sp>
      <p:sp>
        <p:nvSpPr>
          <p:cNvPr id="7" name="Text Placeholder 2"/>
          <p:cNvSpPr>
            <a:spLocks noGrp="1"/>
          </p:cNvSpPr>
          <p:nvPr>
            <p:ph idx="1"/>
            <p:custDataLst>
              <p:tags r:id="rId4"/>
            </p:custDataLst>
          </p:nvPr>
        </p:nvSpPr>
        <p:spPr>
          <a:xfrm>
            <a:off x="442800" y="1484784"/>
            <a:ext cx="8280000" cy="4536505"/>
          </a:xfrm>
          <a:prstGeom prst="rect">
            <a:avLst/>
          </a:prstGeom>
        </p:spPr>
        <p:txBody>
          <a:bodyPr vert="horz" lIns="91440" tIns="45720" rIns="91440" bIns="45720" rtlCol="0">
            <a:normAutofit/>
          </a:bodyPr>
          <a:lstStyle/>
          <a:p>
            <a:pPr lvl="0"/>
            <a:r>
              <a:rPr lang="en-US"/>
              <a:t>Click to edit Master text styles</a:t>
            </a:r>
          </a:p>
          <a:p>
            <a:pPr marL="342900" marR="0" lvl="0" indent="-342900" algn="l" defTabSz="914400" rtl="0" eaLnBrk="1" fontAlgn="auto" latinLnBrk="0" hangingPunct="1">
              <a:lnSpc>
                <a:spcPct val="100000"/>
              </a:lnSpc>
              <a:spcBef>
                <a:spcPts val="600"/>
              </a:spcBef>
              <a:spcAft>
                <a:spcPct val="0"/>
              </a:spcAft>
              <a:buClrTx/>
              <a:buSzTx/>
              <a:buFont typeface="Arial" pitchFamily="34" charset="0"/>
              <a:buChar char="•"/>
              <a:defRPr/>
            </a:pPr>
            <a:r>
              <a:rPr lang="en-US"/>
              <a:t>Click to edit Master text styles</a:t>
            </a:r>
          </a:p>
          <a:p>
            <a:pPr lvl="1"/>
            <a:r>
              <a:rPr lang="en-US"/>
              <a:t>Second level</a:t>
            </a:r>
          </a:p>
          <a:p>
            <a:pPr lvl="1"/>
            <a:r>
              <a:rPr lang="en-US"/>
              <a:t>Second level</a:t>
            </a:r>
          </a:p>
          <a:p>
            <a:pPr lvl="2"/>
            <a:r>
              <a:rPr lang="en-US"/>
              <a:t>Third level</a:t>
            </a:r>
          </a:p>
          <a:p>
            <a:pPr lvl="2"/>
            <a:endParaRPr lang="en-US"/>
          </a:p>
          <a:p>
            <a:pPr lvl="1"/>
            <a:endParaRPr lang="en-US"/>
          </a:p>
        </p:txBody>
      </p:sp>
      <p:sp>
        <p:nvSpPr>
          <p:cNvPr id="9" name="Title Placeholder 7"/>
          <p:cNvSpPr>
            <a:spLocks noGrp="1"/>
          </p:cNvSpPr>
          <p:nvPr>
            <p:ph type="title"/>
            <p:custDataLst>
              <p:tags r:id="rId5"/>
            </p:custDataLst>
          </p:nvPr>
        </p:nvSpPr>
        <p:spPr>
          <a:xfrm>
            <a:off x="442800" y="188641"/>
            <a:ext cx="8280000" cy="1080120"/>
          </a:xfrm>
          <a:prstGeom prst="rect">
            <a:avLst/>
          </a:prstGeom>
          <a:effectLst/>
        </p:spPr>
        <p:txBody>
          <a:bodyPr vert="horz" lIns="91440" tIns="45720" rIns="91440" bIns="45720" rtlCol="0" anchor="ctr">
            <a:noAutofit/>
            <a:scene3d>
              <a:camera prst="orthographicFront"/>
              <a:lightRig rig="glow" dir="t">
                <a:rot lat="0" lon="0" rev="5400000"/>
              </a:lightRig>
            </a:scene3d>
            <a:sp3d contourW="12700">
              <a:contourClr>
                <a:schemeClr val="tx1">
                  <a:lumMod val="95000"/>
                  <a:lumOff val="5000"/>
                </a:schemeClr>
              </a:contourClr>
            </a:sp3d>
          </a:bodyPr>
          <a:lstStyle/>
          <a:p>
            <a:r>
              <a:rPr lang="en-US"/>
              <a:t>Title size 30 to 50</a:t>
            </a:r>
            <a:endParaRPr lang="fr-FR"/>
          </a:p>
        </p:txBody>
      </p:sp>
    </p:spTree>
    <p:extLst>
      <p:ext uri="{BB962C8B-B14F-4D97-AF65-F5344CB8AC3E}">
        <p14:creationId xmlns:p14="http://schemas.microsoft.com/office/powerpoint/2010/main" val="36260850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background &amp; image/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42800" y="187200"/>
            <a:ext cx="8280000" cy="1609619"/>
          </a:xfrm>
          <a:prstGeom prst="rect">
            <a:avLst/>
          </a:prstGeom>
        </p:spPr>
        <p:txBody>
          <a:bodyPr/>
          <a:lstStyle>
            <a:lvl1pPr>
              <a:defRPr baseline="0"/>
            </a:lvl1pPr>
          </a:lstStyle>
          <a:p>
            <a:r>
              <a:rPr lang="en-US" dirty="0"/>
              <a:t>Chapter slide</a:t>
            </a:r>
            <a:br>
              <a:rPr lang="en-US" dirty="0"/>
            </a:br>
            <a:r>
              <a:rPr lang="en-US" dirty="0"/>
              <a:t>Title size 30 t0 50</a:t>
            </a:r>
            <a:endParaRPr lang="fr-FR" dirty="0"/>
          </a:p>
        </p:txBody>
      </p:sp>
      <p:sp>
        <p:nvSpPr>
          <p:cNvPr id="7"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8" name="Picture Placeholder 2"/>
          <p:cNvSpPr>
            <a:spLocks noGrp="1"/>
          </p:cNvSpPr>
          <p:nvPr>
            <p:ph type="pic" sz="quarter" idx="11"/>
          </p:nvPr>
        </p:nvSpPr>
        <p:spPr>
          <a:xfrm>
            <a:off x="442800" y="2094792"/>
            <a:ext cx="8701200" cy="3062400"/>
          </a:xfrm>
          <a:noFill/>
        </p:spPr>
        <p:txBody>
          <a:bodyPr/>
          <a:lstStyle/>
          <a:p>
            <a:r>
              <a:rPr lang="en-US"/>
              <a:t>Click icon to add picture</a:t>
            </a:r>
            <a:endParaRPr lang="en-GB"/>
          </a:p>
        </p:txBody>
      </p:sp>
    </p:spTree>
    <p:extLst>
      <p:ext uri="{BB962C8B-B14F-4D97-AF65-F5344CB8AC3E}">
        <p14:creationId xmlns:p14="http://schemas.microsoft.com/office/powerpoint/2010/main" val="1702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ize image &amp; titl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noFill/>
        </p:spPr>
        <p:txBody>
          <a:bodyPr/>
          <a:lstStyle>
            <a:lvl1pPr>
              <a:defRPr/>
            </a:lvl1pPr>
          </a:lstStyle>
          <a:p>
            <a:r>
              <a:rPr lang="en-US" dirty="0"/>
              <a:t>Picture</a:t>
            </a:r>
            <a:endParaRPr lang="en-GB" dirty="0"/>
          </a:p>
        </p:txBody>
      </p:sp>
      <p:sp>
        <p:nvSpPr>
          <p:cNvPr id="7" name="Titre 1"/>
          <p:cNvSpPr>
            <a:spLocks noGrp="1"/>
          </p:cNvSpPr>
          <p:nvPr>
            <p:ph type="title" hasCustomPrompt="1"/>
          </p:nvPr>
        </p:nvSpPr>
        <p:spPr>
          <a:xfrm>
            <a:off x="442800" y="1226850"/>
            <a:ext cx="8280000"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defRPr lang="fr-CH" sz="4000" baseline="0">
                <a:ln w="11430">
                  <a:solidFill>
                    <a:schemeClr val="tx2"/>
                  </a:solidFill>
                </a:ln>
                <a:solidFill>
                  <a:srgbClr val="FFC000"/>
                </a:solidFill>
                <a:effectLst/>
              </a:defRPr>
            </a:lvl1pPr>
          </a:lstStyle>
          <a:p>
            <a:pPr lvl="0"/>
            <a:r>
              <a:rPr lang="en-US" dirty="0"/>
              <a:t>Add title 30 to 60 </a:t>
            </a:r>
            <a:br>
              <a:rPr lang="en-US" dirty="0"/>
            </a:br>
            <a:r>
              <a:rPr lang="en-US" dirty="0"/>
              <a:t>(change font </a:t>
            </a:r>
            <a:r>
              <a:rPr lang="en-US" dirty="0" err="1"/>
              <a:t>colour</a:t>
            </a:r>
            <a:r>
              <a:rPr lang="en-US" dirty="0"/>
              <a:t> if required)</a:t>
            </a:r>
            <a:endParaRPr lang="fr-CH" dirty="0"/>
          </a:p>
        </p:txBody>
      </p:sp>
      <p:sp>
        <p:nvSpPr>
          <p:cNvPr id="5"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6" name="Picture Placeholder 3"/>
          <p:cNvSpPr>
            <a:spLocks noGrp="1" noChangeAspect="1"/>
          </p:cNvSpPr>
          <p:nvPr>
            <p:ph type="pic" sz="quarter" idx="11" hasCustomPrompt="1"/>
          </p:nvPr>
        </p:nvSpPr>
        <p:spPr>
          <a:xfrm>
            <a:off x="8366400" y="5808000"/>
            <a:ext cx="741600" cy="864000"/>
          </a:xfrm>
        </p:spPr>
        <p:txBody>
          <a:bodyPr/>
          <a:lstStyle>
            <a:lvl1pPr marL="0" indent="0">
              <a:buNone/>
              <a:defRPr sz="1600"/>
            </a:lvl1pPr>
          </a:lstStyle>
          <a:p>
            <a:r>
              <a:rPr lang="en-GB" dirty="0"/>
              <a:t>Logo</a:t>
            </a:r>
          </a:p>
        </p:txBody>
      </p:sp>
    </p:spTree>
    <p:extLst>
      <p:ext uri="{BB962C8B-B14F-4D97-AF65-F5344CB8AC3E}">
        <p14:creationId xmlns:p14="http://schemas.microsoft.com/office/powerpoint/2010/main" val="59272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442800" y="1602000"/>
            <a:ext cx="4068000" cy="4420800"/>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4644008" y="1602000"/>
            <a:ext cx="4068000" cy="4420800"/>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442800" y="187201"/>
            <a:ext cx="8280000" cy="1325563"/>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1491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vl3pPr>
              <a:defRPr baseline="0"/>
            </a:lvl3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baseline="0"/>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9609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6080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7074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8626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800" y="1600201"/>
            <a:ext cx="8280000" cy="4421088"/>
          </a:xfrm>
          <a:prstGeom prst="rect">
            <a:avLst/>
          </a:prstGeom>
        </p:spPr>
        <p:txBody>
          <a:bodyPr vert="horz" lIns="91440" tIns="45720" rIns="91440" bIns="45720" rtlCol="0">
            <a:normAutofit/>
          </a:bodyPr>
          <a:lstStyle/>
          <a:p>
            <a:pPr lvl="0"/>
            <a:r>
              <a:rPr lang="en-US" dirty="0"/>
              <a:t>Click to edit Master text styles</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t>Click to edit Master text styles</a:t>
            </a:r>
          </a:p>
          <a:p>
            <a:pPr lvl="1"/>
            <a:r>
              <a:rPr lang="en-US" dirty="0"/>
              <a:t>Second level</a:t>
            </a:r>
          </a:p>
          <a:p>
            <a:pPr lvl="1"/>
            <a:r>
              <a:rPr lang="en-US" dirty="0"/>
              <a:t>Second level</a:t>
            </a:r>
          </a:p>
          <a:p>
            <a:pPr lvl="2"/>
            <a:r>
              <a:rPr lang="en-US" dirty="0"/>
              <a:t>Third level</a:t>
            </a:r>
          </a:p>
          <a:p>
            <a:pPr lvl="2"/>
            <a:endParaRPr lang="en-US" dirty="0"/>
          </a:p>
          <a:p>
            <a:pPr lvl="1"/>
            <a:endParaRPr lang="en-US" dirty="0"/>
          </a:p>
        </p:txBody>
      </p:sp>
      <p:sp>
        <p:nvSpPr>
          <p:cNvPr id="4" name="Date Placeholder 3"/>
          <p:cNvSpPr>
            <a:spLocks noGrp="1"/>
          </p:cNvSpPr>
          <p:nvPr>
            <p:ph type="dt" sz="half" idx="2"/>
          </p:nvPr>
        </p:nvSpPr>
        <p:spPr>
          <a:xfrm>
            <a:off x="6110288" y="6356351"/>
            <a:ext cx="206211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5A7A9-BE32-4F72-B27D-3E2A326C1DCC}" type="datetime1">
              <a:rPr lang="fr-CH" smtClean="0"/>
              <a:t>08.10.2019</a:t>
            </a:fld>
            <a:endParaRPr lang="fr-CH" dirty="0"/>
          </a:p>
        </p:txBody>
      </p:sp>
      <p:sp>
        <p:nvSpPr>
          <p:cNvPr id="5" name="Footer Placeholder 4"/>
          <p:cNvSpPr>
            <a:spLocks noGrp="1"/>
          </p:cNvSpPr>
          <p:nvPr>
            <p:ph type="ftr" sz="quarter" idx="3"/>
          </p:nvPr>
        </p:nvSpPr>
        <p:spPr>
          <a:xfrm>
            <a:off x="1484896" y="6356351"/>
            <a:ext cx="43281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10" name="Title Placeholder 7"/>
          <p:cNvSpPr>
            <a:spLocks noGrp="1"/>
          </p:cNvSpPr>
          <p:nvPr>
            <p:ph type="title"/>
          </p:nvPr>
        </p:nvSpPr>
        <p:spPr>
          <a:xfrm>
            <a:off x="442800" y="188641"/>
            <a:ext cx="8280000" cy="1325563"/>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p>
            <a:r>
              <a:rPr lang="en-US" dirty="0"/>
              <a:t>Title size 30 to 50</a:t>
            </a:r>
            <a:endParaRPr lang="fr-FR" dirty="0"/>
          </a:p>
        </p:txBody>
      </p:sp>
      <p:pic>
        <p:nvPicPr>
          <p:cNvPr id="9" name="Picture 8"/>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205997479"/>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93" r:id="rId3"/>
    <p:sldLayoutId id="2147483670" r:id="rId4"/>
    <p:sldLayoutId id="2147483685" r:id="rId5"/>
    <p:sldLayoutId id="2147483682" r:id="rId6"/>
    <p:sldLayoutId id="2147483681" r:id="rId7"/>
    <p:sldLayoutId id="2147483680" r:id="rId8"/>
    <p:sldLayoutId id="2147483679" r:id="rId9"/>
    <p:sldLayoutId id="2147483676" r:id="rId10"/>
    <p:sldLayoutId id="2147483686" r:id="rId11"/>
    <p:sldLayoutId id="2147483692" r:id="rId12"/>
    <p:sldLayoutId id="2147483675" r:id="rId13"/>
    <p:sldLayoutId id="2147483687" r:id="rId14"/>
    <p:sldLayoutId id="2147483674" r:id="rId15"/>
    <p:sldLayoutId id="2147483672" r:id="rId16"/>
    <p:sldLayoutId id="2147483688" r:id="rId17"/>
    <p:sldLayoutId id="2147483689" r:id="rId18"/>
    <p:sldLayoutId id="2147483690" r:id="rId19"/>
    <p:sldLayoutId id="2147483691" r:id="rId20"/>
    <p:sldLayoutId id="2147483694" r:id="rId21"/>
    <p:sldLayoutId id="2147483695" r:id="rId22"/>
    <p:sldLayoutId id="2147483696" r:id="rId23"/>
    <p:sldLayoutId id="2147483697" r:id="rId24"/>
    <p:sldLayoutId id="2147483698" r:id="rId25"/>
    <p:sldLayoutId id="2147483700" r:id="rId26"/>
    <p:sldLayoutId id="2147483701" r:id="rId27"/>
    <p:sldLayoutId id="2147483702" r:id="rId28"/>
  </p:sldLayoutIdLst>
  <p:hf hdr="0" ftr="0" dt="0"/>
  <p:txStyles>
    <p:title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p:titleStyle>
    <p:body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1.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2.jpeg"/><Relationship Id="rId5" Type="http://schemas.openxmlformats.org/officeDocument/2006/relationships/notesSlide" Target="../notesSlides/notesSlide11.xml"/><Relationship Id="rId4"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43.jpe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4.jpeg"/><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tags" Target="../tags/tag68.xml"/><Relationship Id="rId7" Type="http://schemas.openxmlformats.org/officeDocument/2006/relationships/image" Target="../media/image3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5.xml"/><Relationship Id="rId5" Type="http://schemas.openxmlformats.org/officeDocument/2006/relationships/slideLayout" Target="../slideLayouts/slideLayout23.xml"/><Relationship Id="rId4"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8.jpeg"/><Relationship Id="rId5" Type="http://schemas.openxmlformats.org/officeDocument/2006/relationships/notesSlide" Target="../notesSlides/notesSlide17.xml"/><Relationship Id="rId4"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50.jpeg"/><Relationship Id="rId5" Type="http://schemas.openxmlformats.org/officeDocument/2006/relationships/notesSlide" Target="../notesSlides/notesSlide19.xml"/><Relationship Id="rId4"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54.jpeg"/><Relationship Id="rId5" Type="http://schemas.openxmlformats.org/officeDocument/2006/relationships/notesSlide" Target="../notesSlides/notesSlide23.xml"/><Relationship Id="rId4"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55.jpeg"/><Relationship Id="rId5" Type="http://schemas.openxmlformats.org/officeDocument/2006/relationships/notesSlide" Target="../notesSlides/notesSlide24.xml"/><Relationship Id="rId4"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56.jpeg"/><Relationship Id="rId5" Type="http://schemas.openxmlformats.org/officeDocument/2006/relationships/notesSlide" Target="../notesSlides/notesSlide25.xml"/><Relationship Id="rId4"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57.jpeg"/><Relationship Id="rId5" Type="http://schemas.openxmlformats.org/officeDocument/2006/relationships/notesSlide" Target="../notesSlides/notesSlide26.xml"/><Relationship Id="rId4"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iec.ch/"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30.xml.rels><?xml version="1.0" encoding="UTF-8" standalone="yes"?>
<Relationships xmlns="http://schemas.openxmlformats.org/package/2006/relationships"><Relationship Id="rId3" Type="http://schemas.openxmlformats.org/officeDocument/2006/relationships/hyperlink" Target="http://www.iec.ch/com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3.xml"/><Relationship Id="rId7" Type="http://schemas.openxmlformats.org/officeDocument/2006/relationships/image" Target="../media/image3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23.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5.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6.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4.xml"/><Relationship Id="rId7" Type="http://schemas.openxmlformats.org/officeDocument/2006/relationships/notesSlide" Target="../notesSlides/notesSlide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5.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37.gif"/></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40.xml"/><Relationship Id="rId5" Type="http://schemas.openxmlformats.org/officeDocument/2006/relationships/image" Target="../media/image40.jpe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a:fillRect/>
          </a:stretch>
        </p:blipFill>
        <p:spPr>
          <a:xfrm>
            <a:off x="-436808" y="-1107504"/>
            <a:ext cx="9826164" cy="6552728"/>
          </a:xfrm>
          <a:prstGeom prst="rect">
            <a:avLst/>
          </a:prstGeom>
        </p:spPr>
      </p:pic>
      <p:sp>
        <p:nvSpPr>
          <p:cNvPr id="6" name="TextBox 2"/>
          <p:cNvSpPr txBox="1"/>
          <p:nvPr/>
        </p:nvSpPr>
        <p:spPr>
          <a:xfrm>
            <a:off x="35496" y="5517232"/>
            <a:ext cx="3744416" cy="1107996"/>
          </a:xfrm>
          <a:prstGeom prst="rect">
            <a:avLst/>
          </a:prstGeom>
          <a:noFill/>
        </p:spPr>
        <p:txBody>
          <a:bodyPr wrap="square" rtlCol="0">
            <a:spAutoFit/>
          </a:bodyPr>
          <a:lstStyle/>
          <a:p>
            <a:pPr defTabSz="912668">
              <a:spcBef>
                <a:spcPts val="0"/>
              </a:spcBef>
              <a:defRPr/>
            </a:pPr>
            <a:r>
              <a:rPr lang="en-GB" sz="2200" b="1" kern="100" dirty="0">
                <a:solidFill>
                  <a:schemeClr val="tx1">
                    <a:lumMod val="65000"/>
                    <a:lumOff val="35000"/>
                  </a:schemeClr>
                </a:solidFill>
                <a:ea typeface="Meiryo" pitchFamily="34" charset="-128"/>
                <a:cs typeface="Meiryo" pitchFamily="34" charset="-128"/>
              </a:rPr>
              <a:t>Gabriela Ehrlich</a:t>
            </a:r>
          </a:p>
          <a:p>
            <a:pPr defTabSz="912668">
              <a:spcBef>
                <a:spcPts val="0"/>
              </a:spcBef>
              <a:defRPr/>
            </a:pPr>
            <a:r>
              <a:rPr lang="en-GB" sz="2200" b="1" kern="100" dirty="0">
                <a:solidFill>
                  <a:schemeClr val="tx1">
                    <a:lumMod val="65000"/>
                    <a:lumOff val="35000"/>
                  </a:schemeClr>
                </a:solidFill>
                <a:ea typeface="Meiryo" pitchFamily="34" charset="-128"/>
                <a:cs typeface="Meiryo" pitchFamily="34" charset="-128"/>
              </a:rPr>
              <a:t>IEC Global Head </a:t>
            </a:r>
            <a:br>
              <a:rPr lang="en-GB" sz="2200" b="1" kern="100" dirty="0">
                <a:solidFill>
                  <a:schemeClr val="tx1">
                    <a:lumMod val="65000"/>
                    <a:lumOff val="35000"/>
                  </a:schemeClr>
                </a:solidFill>
                <a:ea typeface="Meiryo" pitchFamily="34" charset="-128"/>
                <a:cs typeface="Meiryo" pitchFamily="34" charset="-128"/>
              </a:rPr>
            </a:br>
            <a:r>
              <a:rPr lang="en-GB" sz="2200" b="1" kern="100" dirty="0">
                <a:solidFill>
                  <a:schemeClr val="tx1">
                    <a:lumMod val="65000"/>
                    <a:lumOff val="35000"/>
                  </a:schemeClr>
                </a:solidFill>
                <a:ea typeface="Meiryo" pitchFamily="34" charset="-128"/>
                <a:cs typeface="Meiryo" pitchFamily="34" charset="-128"/>
              </a:rPr>
              <a:t>Public Affairs &amp; Advocacy</a:t>
            </a:r>
          </a:p>
        </p:txBody>
      </p:sp>
      <p:sp>
        <p:nvSpPr>
          <p:cNvPr id="7" name="TextBox 3"/>
          <p:cNvSpPr txBox="1"/>
          <p:nvPr/>
        </p:nvSpPr>
        <p:spPr>
          <a:xfrm>
            <a:off x="3923928" y="5602159"/>
            <a:ext cx="3888432" cy="969496"/>
          </a:xfrm>
          <a:prstGeom prst="rect">
            <a:avLst/>
          </a:prstGeom>
          <a:noFill/>
        </p:spPr>
        <p:txBody>
          <a:bodyPr wrap="square" rtlCol="0">
            <a:spAutoFit/>
          </a:bodyPr>
          <a:lstStyle/>
          <a:p>
            <a:pPr defTabSz="912668">
              <a:spcBef>
                <a:spcPts val="0"/>
              </a:spcBef>
              <a:defRPr/>
            </a:pPr>
            <a:r>
              <a:rPr lang="en-GB" sz="1900" b="1" kern="100" dirty="0">
                <a:solidFill>
                  <a:schemeClr val="tx1">
                    <a:lumMod val="65000"/>
                    <a:lumOff val="35000"/>
                  </a:schemeClr>
                </a:solidFill>
                <a:ea typeface="Meiryo" pitchFamily="34" charset="-128"/>
                <a:cs typeface="Meiryo" pitchFamily="34" charset="-128"/>
              </a:rPr>
              <a:t>Standardization Forum 2019</a:t>
            </a:r>
          </a:p>
          <a:p>
            <a:pPr defTabSz="912668">
              <a:spcBef>
                <a:spcPts val="0"/>
              </a:spcBef>
              <a:defRPr/>
            </a:pPr>
            <a:r>
              <a:rPr lang="en-US" sz="1900" b="1" kern="100" dirty="0">
                <a:solidFill>
                  <a:schemeClr val="tx1">
                    <a:lumMod val="65000"/>
                    <a:lumOff val="35000"/>
                  </a:schemeClr>
                </a:solidFill>
                <a:ea typeface="Meiryo" pitchFamily="34" charset="-128"/>
                <a:cs typeface="Meiryo" pitchFamily="34" charset="-128"/>
              </a:rPr>
              <a:t>10 October 2019</a:t>
            </a:r>
          </a:p>
          <a:p>
            <a:pPr defTabSz="912668">
              <a:spcBef>
                <a:spcPts val="0"/>
              </a:spcBef>
              <a:defRPr/>
            </a:pPr>
            <a:r>
              <a:rPr lang="en-US" sz="1900" b="1" kern="100" dirty="0">
                <a:solidFill>
                  <a:schemeClr val="tx1">
                    <a:lumMod val="65000"/>
                    <a:lumOff val="35000"/>
                  </a:schemeClr>
                </a:solidFill>
                <a:ea typeface="Meiryo" pitchFamily="34" charset="-128"/>
                <a:cs typeface="Meiryo" pitchFamily="34" charset="-128"/>
              </a:rPr>
              <a:t>St. Petersburg, RF</a:t>
            </a:r>
            <a:endParaRPr lang="en-GB" sz="1900" b="1" kern="100" dirty="0">
              <a:solidFill>
                <a:schemeClr val="tx1">
                  <a:lumMod val="65000"/>
                  <a:lumOff val="35000"/>
                </a:schemeClr>
              </a:solidFill>
              <a:ea typeface="Meiryo" pitchFamily="34" charset="-128"/>
              <a:cs typeface="Meiryo" pitchFamily="34" charset="-128"/>
            </a:endParaRPr>
          </a:p>
        </p:txBody>
      </p:sp>
      <p:sp>
        <p:nvSpPr>
          <p:cNvPr id="4" name="Titre 3"/>
          <p:cNvSpPr>
            <a:spLocks noGrp="1"/>
          </p:cNvSpPr>
          <p:nvPr>
            <p:ph type="title"/>
          </p:nvPr>
        </p:nvSpPr>
        <p:spPr>
          <a:xfrm>
            <a:off x="107504" y="4114236"/>
            <a:ext cx="8496944" cy="861774"/>
          </a:xfrm>
        </p:spPr>
        <p:txBody>
          <a:bodyPr/>
          <a:lstStyle/>
          <a:p>
            <a:pPr algn="ctr"/>
            <a:r>
              <a:rPr lang="en-US" sz="5000" b="1" cap="none" dirty="0">
                <a:latin typeface="Arial" pitchFamily="34" charset="0"/>
                <a:ea typeface="+mn-ea"/>
                <a:cs typeface="Arial" pitchFamily="34" charset="0"/>
              </a:rPr>
              <a:t>global market access</a:t>
            </a:r>
            <a:endParaRPr lang="fr-CH" sz="5000" b="1" cap="none" dirty="0">
              <a:latin typeface="Arial" pitchFamily="34" charset="0"/>
              <a:ea typeface="+mn-ea"/>
              <a:cs typeface="Arial" pitchFamily="34" charset="0"/>
            </a:endParaRPr>
          </a:p>
        </p:txBody>
      </p:sp>
    </p:spTree>
    <p:extLst>
      <p:ext uri="{BB962C8B-B14F-4D97-AF65-F5344CB8AC3E}">
        <p14:creationId xmlns:p14="http://schemas.microsoft.com/office/powerpoint/2010/main" val="424218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42800" y="187201"/>
            <a:ext cx="8449680" cy="1325563"/>
          </a:xfrm>
        </p:spPr>
        <p:txBody>
          <a:bodyPr/>
          <a:lstStyle/>
          <a:p>
            <a:r>
              <a:rPr lang="en-GB" sz="4300" dirty="0"/>
              <a:t>Pre-conditions for digitalization</a:t>
            </a:r>
          </a:p>
        </p:txBody>
      </p:sp>
      <p:sp>
        <p:nvSpPr>
          <p:cNvPr id="4" name="Content Placeholder 1"/>
          <p:cNvSpPr txBox="1"/>
          <p:nvPr>
            <p:custDataLst>
              <p:tags r:id="rId2"/>
            </p:custDataLst>
          </p:nvPr>
        </p:nvSpPr>
        <p:spPr>
          <a:xfrm>
            <a:off x="395536" y="1522884"/>
            <a:ext cx="4464496" cy="4498404"/>
          </a:xfrm>
          <a:prstGeom prst="rect">
            <a:avLst/>
          </a:prstGeom>
        </p:spPr>
        <p:txBody>
          <a:bodyPr>
            <a:noAutofit/>
          </a:bodyPr>
          <a:lstStyle>
            <a:defPPr>
              <a:defRPr lang="fr-FR"/>
            </a:defPPr>
            <a:lvl1pPr marL="342900" marR="0" indent="-342900" algn="l" defTabSz="914400" rtl="0" eaLnBrk="1" fontAlgn="auto" latinLnBrk="0" hangingPunct="1">
              <a:lnSpc>
                <a:spcPct val="100000"/>
              </a:lnSpc>
              <a:spcBef>
                <a:spcPts val="600"/>
              </a:spcBef>
              <a:spcAft>
                <a:spcPct val="0"/>
              </a:spcAft>
              <a:buClrTx/>
              <a:buSzTx/>
              <a:buFont typeface="Arial" pitchFamily="34" charset="0"/>
              <a:buChar char="•"/>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ct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3300"/>
          </a:p>
        </p:txBody>
      </p:sp>
      <p:sp>
        <p:nvSpPr>
          <p:cNvPr id="5" name="Text Placeholder 2"/>
          <p:cNvSpPr txBox="1"/>
          <p:nvPr>
            <p:custDataLst>
              <p:tags r:id="rId3"/>
            </p:custDataLst>
          </p:nvPr>
        </p:nvSpPr>
        <p:spPr>
          <a:xfrm>
            <a:off x="442800" y="1484784"/>
            <a:ext cx="4201208" cy="4680520"/>
          </a:xfrm>
          <a:prstGeom prst="rect">
            <a:avLst/>
          </a:prstGeom>
        </p:spPr>
        <p:txBody>
          <a:bodyPr vert="horz" lIns="91440" tIns="45720" rIns="91440" bIns="45720" rtlCol="0">
            <a:normAutofit/>
          </a:bodyPr>
          <a:lstStyle>
            <a:defPPr>
              <a:defRPr lang="fr-FR"/>
            </a:defPPr>
            <a:lvl1pPr marL="342900" marR="0" indent="-342900" algn="l" defTabSz="914400" rtl="0" eaLnBrk="1" fontAlgn="auto" latinLnBrk="0" hangingPunct="1">
              <a:lnSpc>
                <a:spcPct val="100000"/>
              </a:lnSpc>
              <a:spcBef>
                <a:spcPts val="600"/>
              </a:spcBef>
              <a:spcAft>
                <a:spcPct val="0"/>
              </a:spcAft>
              <a:buClrTx/>
              <a:buSzTx/>
              <a:buFont typeface="Arial" pitchFamily="34" charset="0"/>
              <a:buChar char="•"/>
              <a:defRPr sz="2800" b="1" kern="1200">
                <a:solidFill>
                  <a:schemeClr val="tx1">
                    <a:lumMod val="65000"/>
                    <a:lumOff val="35000"/>
                  </a:schemeClr>
                </a:solidFill>
                <a:latin typeface="+mn-lt"/>
                <a:ea typeface="+mn-ea"/>
                <a:cs typeface="+mn-cs"/>
              </a:defRPr>
            </a:lvl1pPr>
            <a:lvl2pPr marL="809625" indent="-447675" algn="l" defTabSz="914400" rtl="0" eaLnBrk="1" latinLnBrk="0" hangingPunct="1">
              <a:spcBef>
                <a:spcPct val="0"/>
              </a:spcBef>
              <a:buFont typeface="Symbol" pitchFamily="18" charset="2"/>
              <a:buChar char=""/>
              <a:defRPr sz="24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0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GB" sz="3200" dirty="0"/>
              <a:t>Electricity access</a:t>
            </a:r>
          </a:p>
          <a:p>
            <a:pPr marL="0" indent="0">
              <a:spcBef>
                <a:spcPts val="1800"/>
              </a:spcBef>
              <a:buNone/>
            </a:pPr>
            <a:r>
              <a:rPr lang="en-GB" sz="3200" dirty="0"/>
              <a:t>Information, communication and sensor systems</a:t>
            </a:r>
          </a:p>
          <a:p>
            <a:pPr marL="0" indent="0">
              <a:spcBef>
                <a:spcPts val="1800"/>
              </a:spcBef>
              <a:buNone/>
            </a:pPr>
            <a:r>
              <a:rPr lang="en-GB" sz="3200" dirty="0"/>
              <a:t>Computing power and data analytics</a:t>
            </a:r>
          </a:p>
          <a:p>
            <a:pPr>
              <a:spcBef>
                <a:spcPts val="1200"/>
              </a:spcBef>
            </a:pPr>
            <a:endParaRPr lang="en-GB" sz="3200" dirty="0"/>
          </a:p>
          <a:p>
            <a:pPr marL="0" indent="0">
              <a:spcBef>
                <a:spcPts val="1200"/>
              </a:spcBef>
              <a:buNone/>
            </a:pPr>
            <a:endParaRPr lang="en-GB" sz="2400" dirty="0"/>
          </a:p>
        </p:txBody>
      </p:sp>
      <p:pic>
        <p:nvPicPr>
          <p:cNvPr id="7170" name="Picture 2" descr="https://www.iecetech.org/var/etech/storage/images/media/images/istock_000028751446_full_data_centre/58547-1-eng-US/iStock_000028751446_Full_data_centre_gallery.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4637358" y="1700808"/>
            <a:ext cx="4506642" cy="300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6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GB"/>
              <a:t>Unprecedented integration</a:t>
            </a:r>
          </a:p>
        </p:txBody>
      </p:sp>
      <p:sp>
        <p:nvSpPr>
          <p:cNvPr id="4" name="Text Placeholder 2"/>
          <p:cNvSpPr txBox="1"/>
          <p:nvPr>
            <p:custDataLst>
              <p:tags r:id="rId2"/>
            </p:custDataLst>
          </p:nvPr>
        </p:nvSpPr>
        <p:spPr>
          <a:xfrm>
            <a:off x="454279" y="1484784"/>
            <a:ext cx="4201208" cy="4680520"/>
          </a:xfrm>
          <a:prstGeom prst="rect">
            <a:avLst/>
          </a:prstGeom>
        </p:spPr>
        <p:txBody>
          <a:bodyPr vert="horz" lIns="91440" tIns="45720" rIns="91440" bIns="45720" rtlCol="0">
            <a:normAutofit lnSpcReduction="10000"/>
          </a:bodyPr>
          <a:lstStyle>
            <a:defPPr>
              <a:defRPr lang="fr-FR"/>
            </a:defPPr>
            <a:lvl1pPr marL="342900" marR="0" indent="-342900" algn="l" defTabSz="914400" rtl="0" eaLnBrk="1" fontAlgn="auto" latinLnBrk="0" hangingPunct="1">
              <a:lnSpc>
                <a:spcPct val="100000"/>
              </a:lnSpc>
              <a:spcBef>
                <a:spcPts val="600"/>
              </a:spcBef>
              <a:spcAft>
                <a:spcPct val="0"/>
              </a:spcAft>
              <a:buClrTx/>
              <a:buSzTx/>
              <a:buFont typeface="Arial" pitchFamily="34" charset="0"/>
              <a:buChar char="•"/>
              <a:defRPr sz="2800" b="1" kern="1200">
                <a:solidFill>
                  <a:schemeClr val="tx1">
                    <a:lumMod val="65000"/>
                    <a:lumOff val="35000"/>
                  </a:schemeClr>
                </a:solidFill>
                <a:latin typeface="+mn-lt"/>
                <a:ea typeface="+mn-ea"/>
                <a:cs typeface="+mn-cs"/>
              </a:defRPr>
            </a:lvl1pPr>
            <a:lvl2pPr marL="809625" indent="-447675" algn="l" defTabSz="914400" rtl="0" eaLnBrk="1" latinLnBrk="0" hangingPunct="1">
              <a:spcBef>
                <a:spcPct val="0"/>
              </a:spcBef>
              <a:buFont typeface="Symbol" pitchFamily="18" charset="2"/>
              <a:buChar char=""/>
              <a:defRPr sz="24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0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GB" sz="3200" dirty="0"/>
              <a:t>Sensor networks </a:t>
            </a:r>
          </a:p>
          <a:p>
            <a:pPr marL="0" indent="0">
              <a:spcBef>
                <a:spcPts val="1800"/>
              </a:spcBef>
              <a:buNone/>
            </a:pPr>
            <a:r>
              <a:rPr lang="en-GB" sz="3200" dirty="0"/>
              <a:t>Control and algorithms</a:t>
            </a:r>
          </a:p>
          <a:p>
            <a:pPr marL="0" indent="0">
              <a:spcBef>
                <a:spcPts val="1800"/>
              </a:spcBef>
              <a:buNone/>
            </a:pPr>
            <a:r>
              <a:rPr lang="en-GB" sz="3200" dirty="0"/>
              <a:t>Big data</a:t>
            </a:r>
          </a:p>
          <a:p>
            <a:pPr marL="0" indent="0">
              <a:spcBef>
                <a:spcPts val="1800"/>
              </a:spcBef>
              <a:buNone/>
            </a:pPr>
            <a:r>
              <a:rPr lang="en-GB" sz="3200" dirty="0"/>
              <a:t>Cloud and edge computing</a:t>
            </a:r>
          </a:p>
          <a:p>
            <a:pPr marL="0" indent="0">
              <a:spcBef>
                <a:spcPts val="1800"/>
              </a:spcBef>
              <a:buNone/>
            </a:pPr>
            <a:r>
              <a:rPr lang="en-GB" sz="3200" dirty="0"/>
              <a:t>Greater efficiencies, new opportunities</a:t>
            </a:r>
          </a:p>
          <a:p>
            <a:pPr marL="0" indent="0">
              <a:buNone/>
            </a:pPr>
            <a:endParaRPr lang="en-GB" sz="2400" b="0" dirty="0"/>
          </a:p>
        </p:txBody>
      </p:sp>
      <p:pic>
        <p:nvPicPr>
          <p:cNvPr id="3074" name="Picture 2" descr="S:\e-tech\e-tech archives\e-tech_2012_completed\march 2012_(sensors)\covers\Nanowire-circuit-diagram.jpg"/>
          <p:cNvPicPr>
            <a:picLocks noChangeAspect="1" noChangeArrowheads="1"/>
          </p:cNvPicPr>
          <p:nvPr>
            <p:custDataLst>
              <p:tags r:id="rId3"/>
            </p:custDataLst>
          </p:nvPr>
        </p:nvPicPr>
        <p:blipFill>
          <a:blip r:embed="rId6">
            <a:extLst>
              <a:ext uri="{28A0092B-C50C-407E-A947-70E740481C1C}">
                <a14:useLocalDpi xmlns:a14="http://schemas.microsoft.com/office/drawing/2010/main"/>
              </a:ext>
            </a:extLst>
          </a:blip>
          <a:stretch>
            <a:fillRect/>
          </a:stretch>
        </p:blipFill>
        <p:spPr bwMode="auto">
          <a:xfrm>
            <a:off x="4627890" y="1638182"/>
            <a:ext cx="4596003" cy="344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784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a:off x="4067945" y="1628799"/>
            <a:ext cx="5076056" cy="3824379"/>
          </a:xfrm>
          <a:prstGeom prst="rect">
            <a:avLst/>
          </a:prstGeom>
        </p:spPr>
      </p:pic>
      <p:sp>
        <p:nvSpPr>
          <p:cNvPr id="2" name="Content Placeholder 1"/>
          <p:cNvSpPr>
            <a:spLocks noGrp="1"/>
          </p:cNvSpPr>
          <p:nvPr>
            <p:ph sz="half" idx="2"/>
            <p:custDataLst>
              <p:tags r:id="rId2"/>
            </p:custDataLst>
          </p:nvPr>
        </p:nvSpPr>
        <p:spPr>
          <a:xfrm>
            <a:off x="395536" y="1522884"/>
            <a:ext cx="4320480" cy="4498404"/>
          </a:xfrm>
        </p:spPr>
        <p:txBody>
          <a:bodyPr>
            <a:noAutofit/>
          </a:bodyPr>
          <a:lstStyle/>
          <a:p>
            <a:pPr marL="0" indent="0">
              <a:spcBef>
                <a:spcPts val="1800"/>
              </a:spcBef>
              <a:buNone/>
            </a:pPr>
            <a:r>
              <a:rPr lang="en-GB" sz="3200" dirty="0"/>
              <a:t>Essential for connectivity and interoperability without special integration efforts</a:t>
            </a:r>
          </a:p>
          <a:p>
            <a:pPr marL="0" indent="0">
              <a:spcBef>
                <a:spcPts val="1800"/>
              </a:spcBef>
              <a:buNone/>
            </a:pPr>
            <a:r>
              <a:rPr lang="en-GB" sz="3200" dirty="0"/>
              <a:t>Provide foundation for smart manufacturing</a:t>
            </a:r>
          </a:p>
        </p:txBody>
      </p:sp>
      <p:sp>
        <p:nvSpPr>
          <p:cNvPr id="4" name="Title 3"/>
          <p:cNvSpPr>
            <a:spLocks noGrp="1"/>
          </p:cNvSpPr>
          <p:nvPr>
            <p:ph type="title"/>
            <p:custDataLst>
              <p:tags r:id="rId3"/>
            </p:custDataLst>
          </p:nvPr>
        </p:nvSpPr>
        <p:spPr>
          <a:xfrm>
            <a:off x="395536" y="116632"/>
            <a:ext cx="8496944" cy="1325563"/>
          </a:xfrm>
        </p:spPr>
        <p:txBody>
          <a:bodyPr/>
          <a:lstStyle/>
          <a:p>
            <a:r>
              <a:rPr lang="en-GB" sz="4200"/>
              <a:t>Standards are a must</a:t>
            </a:r>
          </a:p>
        </p:txBody>
      </p:sp>
    </p:spTree>
    <p:extLst>
      <p:ext uri="{BB962C8B-B14F-4D97-AF65-F5344CB8AC3E}">
        <p14:creationId xmlns:p14="http://schemas.microsoft.com/office/powerpoint/2010/main" val="367953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custDataLst>
              <p:tags r:id="rId1"/>
            </p:custDataLst>
          </p:nvPr>
        </p:nvSpPr>
        <p:spPr>
          <a:xfrm>
            <a:off x="395536" y="1522884"/>
            <a:ext cx="4320480" cy="4498404"/>
          </a:xfrm>
        </p:spPr>
        <p:txBody>
          <a:bodyPr>
            <a:normAutofit/>
          </a:bodyPr>
          <a:lstStyle/>
          <a:p>
            <a:pPr marL="0" indent="0">
              <a:buNone/>
            </a:pPr>
            <a:r>
              <a:rPr lang="en-GB"/>
              <a:t>Processes and plant floor largely covered by IEC work</a:t>
            </a:r>
          </a:p>
          <a:p>
            <a:pPr marL="0" indent="0">
              <a:buNone/>
            </a:pPr>
            <a:r>
              <a:rPr lang="en-GB"/>
              <a:t>Systems approach: </a:t>
            </a:r>
            <a:br>
              <a:rPr lang="en-GB"/>
            </a:br>
            <a:r>
              <a:rPr lang="en-GB"/>
              <a:t>SyC smart manufacturing</a:t>
            </a:r>
          </a:p>
          <a:p>
            <a:pPr marL="0" indent="0">
              <a:buNone/>
            </a:pPr>
            <a:r>
              <a:rPr lang="en-GB"/>
              <a:t>Close cooperation with ISO, ITU, IEEE, fora, consortia</a:t>
            </a:r>
          </a:p>
        </p:txBody>
      </p:sp>
      <p:sp>
        <p:nvSpPr>
          <p:cNvPr id="4" name="Title 3"/>
          <p:cNvSpPr>
            <a:spLocks noGrp="1"/>
          </p:cNvSpPr>
          <p:nvPr>
            <p:ph type="title"/>
            <p:custDataLst>
              <p:tags r:id="rId2"/>
            </p:custDataLst>
          </p:nvPr>
        </p:nvSpPr>
        <p:spPr/>
        <p:txBody>
          <a:bodyPr/>
          <a:lstStyle/>
          <a:p>
            <a:r>
              <a:rPr lang="en-GB" dirty="0"/>
              <a:t>Broad cooperation needed</a:t>
            </a:r>
          </a:p>
        </p:txBody>
      </p:sp>
      <p:pic>
        <p:nvPicPr>
          <p:cNvPr id="4099" name="Picture 3" descr="T:\MARKETING\e-tech paper\2015\Etech March 2015\Dossier e-tech_March_2015\Links\Depositphotos_2389640_original.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4572000" y="1700808"/>
            <a:ext cx="4754343" cy="316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4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57C2037-4F60-4767-A85A-9F5BA5E20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396" y="1844824"/>
            <a:ext cx="7392114" cy="3564396"/>
          </a:xfrm>
          <a:prstGeom prst="rect">
            <a:avLst/>
          </a:prstGeom>
        </p:spPr>
      </p:pic>
      <p:pic>
        <p:nvPicPr>
          <p:cNvPr id="7"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a:extLst>
              <a:ext uri="{FF2B5EF4-FFF2-40B4-BE49-F238E27FC236}">
                <a16:creationId xmlns:a16="http://schemas.microsoft.com/office/drawing/2014/main" xmlns="" id="{9A8C29B5-219C-4842-ABD4-97964D9EFDD3}"/>
              </a:ext>
            </a:extLst>
          </p:cNvPr>
          <p:cNvSpPr txBox="1">
            <a:spLocks/>
          </p:cNvSpPr>
          <p:nvPr/>
        </p:nvSpPr>
        <p:spPr>
          <a:xfrm>
            <a:off x="272745" y="303340"/>
            <a:ext cx="8496944" cy="1325563"/>
          </a:xfrm>
          <a:prstGeom prst="rect">
            <a:avLst/>
          </a:prstGeom>
        </p:spPr>
        <p:txBody>
          <a:bodyPr>
            <a:normAutofit fontScale="92500" lnSpcReduction="10000"/>
          </a:bodyPr>
          <a:lst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a:lstStyle>
          <a:p>
            <a:r>
              <a:rPr lang="en-GB" dirty="0"/>
              <a:t>Systems approach to accelerate integration processes</a:t>
            </a:r>
          </a:p>
        </p:txBody>
      </p:sp>
    </p:spTree>
    <p:extLst>
      <p:ext uri="{BB962C8B-B14F-4D97-AF65-F5344CB8AC3E}">
        <p14:creationId xmlns:p14="http://schemas.microsoft.com/office/powerpoint/2010/main" val="122179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5" descr="IEC logo RVB"/>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5308203" y="1697908"/>
            <a:ext cx="4340667" cy="3323683"/>
          </a:xfrm>
          <a:prstGeom prst="rect">
            <a:avLst/>
          </a:prstGeom>
        </p:spPr>
      </p:pic>
      <p:sp>
        <p:nvSpPr>
          <p:cNvPr id="8" name="TextBox 7"/>
          <p:cNvSpPr txBox="1"/>
          <p:nvPr>
            <p:custDataLst>
              <p:tags r:id="rId3"/>
            </p:custDataLst>
          </p:nvPr>
        </p:nvSpPr>
        <p:spPr>
          <a:xfrm>
            <a:off x="251519" y="1772816"/>
            <a:ext cx="4968553"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285750" indent="-285750">
              <a:buFont typeface="Arial" pitchFamily="34" charset="0"/>
              <a:buChar char="•"/>
            </a:pPr>
            <a:r>
              <a:rPr lang="en-US" sz="3000" b="1" dirty="0">
                <a:solidFill>
                  <a:srgbClr val="58585A"/>
                </a:solidFill>
                <a:latin typeface="Arial" pitchFamily="34" charset="0"/>
                <a:cs typeface="Arial" pitchFamily="34" charset="0"/>
              </a:rPr>
              <a:t>Who is impacted?</a:t>
            </a:r>
          </a:p>
          <a:p>
            <a:pPr marL="285750" indent="-285750">
              <a:buFont typeface="Arial" pitchFamily="34" charset="0"/>
              <a:buChar char="•"/>
            </a:pPr>
            <a:r>
              <a:rPr lang="en-US" sz="3000" b="1" dirty="0">
                <a:solidFill>
                  <a:srgbClr val="58585A"/>
                </a:solidFill>
                <a:latin typeface="Arial" pitchFamily="34" charset="0"/>
                <a:cs typeface="Arial" pitchFamily="34" charset="0"/>
              </a:rPr>
              <a:t>Who needs to cooperate – participation of all interested parties!</a:t>
            </a:r>
          </a:p>
          <a:p>
            <a:pPr marL="285750" indent="-285750">
              <a:buFont typeface="Arial" pitchFamily="34" charset="0"/>
              <a:buChar char="•"/>
            </a:pPr>
            <a:r>
              <a:rPr lang="en-US" sz="3000" b="1" dirty="0">
                <a:solidFill>
                  <a:srgbClr val="58585A"/>
                </a:solidFill>
                <a:latin typeface="Arial" pitchFamily="34" charset="0"/>
                <a:cs typeface="Arial" pitchFamily="34" charset="0"/>
              </a:rPr>
              <a:t>Systems architecture</a:t>
            </a:r>
          </a:p>
          <a:p>
            <a:pPr marL="285750" indent="-285750">
              <a:buFont typeface="Arial" pitchFamily="34" charset="0"/>
              <a:buChar char="•"/>
            </a:pPr>
            <a:r>
              <a:rPr lang="en-US" sz="3000" b="1" dirty="0">
                <a:solidFill>
                  <a:srgbClr val="58585A"/>
                </a:solidFill>
                <a:latin typeface="Arial" pitchFamily="34" charset="0"/>
                <a:cs typeface="Arial" pitchFamily="34" charset="0"/>
              </a:rPr>
              <a:t>Road-maps</a:t>
            </a:r>
          </a:p>
          <a:p>
            <a:pPr marL="285750" indent="-285750">
              <a:buFont typeface="Arial" pitchFamily="34" charset="0"/>
              <a:buChar char="•"/>
            </a:pPr>
            <a:r>
              <a:rPr lang="en-US" sz="3000" b="1" dirty="0">
                <a:solidFill>
                  <a:srgbClr val="58585A"/>
                </a:solidFill>
                <a:latin typeface="Arial" pitchFamily="34" charset="0"/>
                <a:cs typeface="Arial" pitchFamily="34" charset="0"/>
              </a:rPr>
              <a:t>Systems boundaries</a:t>
            </a:r>
          </a:p>
          <a:p>
            <a:pPr marL="285750" indent="-285750">
              <a:buFont typeface="Arial" pitchFamily="34" charset="0"/>
              <a:buChar char="•"/>
            </a:pPr>
            <a:r>
              <a:rPr lang="en-US" sz="3000" b="1" dirty="0">
                <a:solidFill>
                  <a:srgbClr val="58585A"/>
                </a:solidFill>
                <a:latin typeface="Arial" pitchFamily="34" charset="0"/>
                <a:cs typeface="Arial" pitchFamily="34" charset="0"/>
              </a:rPr>
              <a:t>Gaps/missing processes</a:t>
            </a:r>
          </a:p>
          <a:p>
            <a:endParaRPr lang="en-GB" sz="3000" b="1" dirty="0">
              <a:solidFill>
                <a:srgbClr val="58585A"/>
              </a:solidFill>
              <a:latin typeface="Arial" pitchFamily="34" charset="0"/>
              <a:cs typeface="Arial" pitchFamily="34" charset="0"/>
            </a:endParaRPr>
          </a:p>
        </p:txBody>
      </p:sp>
      <p:sp>
        <p:nvSpPr>
          <p:cNvPr id="9" name="TextBox 8">
            <a:extLst>
              <a:ext uri="{FF2B5EF4-FFF2-40B4-BE49-F238E27FC236}">
                <a16:creationId xmlns:a16="http://schemas.microsoft.com/office/drawing/2014/main" xmlns="" id="{954DB218-9E92-4A4A-881F-4DF21129A3D0}"/>
              </a:ext>
            </a:extLst>
          </p:cNvPr>
          <p:cNvSpPr txBox="1"/>
          <p:nvPr>
            <p:custDataLst>
              <p:tags r:id="rId4"/>
            </p:custDataLst>
          </p:nvPr>
        </p:nvSpPr>
        <p:spPr>
          <a:xfrm>
            <a:off x="323528" y="514701"/>
            <a:ext cx="8820472" cy="70788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en-US" sz="4000" b="1" dirty="0">
                <a:ln w="11430"/>
                <a:solidFill>
                  <a:srgbClr val="0060A9"/>
                </a:solidFill>
                <a:latin typeface="Arial" pitchFamily="34" charset="0"/>
                <a:cs typeface="Arial" pitchFamily="34" charset="0"/>
              </a:rPr>
              <a:t>Standardization Evaluation Group</a:t>
            </a:r>
          </a:p>
        </p:txBody>
      </p:sp>
    </p:spTree>
    <p:extLst>
      <p:ext uri="{BB962C8B-B14F-4D97-AF65-F5344CB8AC3E}">
        <p14:creationId xmlns:p14="http://schemas.microsoft.com/office/powerpoint/2010/main" val="2903472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3131840" y="2058750"/>
            <a:ext cx="5580168" cy="4106554"/>
          </a:xfrm>
        </p:spPr>
        <p:txBody>
          <a:bodyPr>
            <a:normAutofit lnSpcReduction="10000"/>
          </a:bodyPr>
          <a:lstStyle/>
          <a:p>
            <a:pPr>
              <a:spcBef>
                <a:spcPts val="900"/>
              </a:spcBef>
            </a:pPr>
            <a:r>
              <a:rPr lang="en-US" dirty="0"/>
              <a:t>SEG 8	Communication technologies</a:t>
            </a:r>
          </a:p>
          <a:p>
            <a:pPr>
              <a:spcBef>
                <a:spcPts val="900"/>
              </a:spcBef>
            </a:pPr>
            <a:r>
              <a:rPr lang="en-US" dirty="0"/>
              <a:t>SEG 9	Smart homes &amp; buildings</a:t>
            </a:r>
          </a:p>
          <a:p>
            <a:pPr>
              <a:spcBef>
                <a:spcPts val="900"/>
              </a:spcBef>
            </a:pPr>
            <a:r>
              <a:rPr lang="en-GB" dirty="0"/>
              <a:t>SEG 10: Ethics in autonomous and artificial intelligence applications</a:t>
            </a:r>
          </a:p>
          <a:p>
            <a:pPr>
              <a:spcBef>
                <a:spcPts val="900"/>
              </a:spcBef>
            </a:pPr>
            <a:r>
              <a:rPr lang="en-US" dirty="0"/>
              <a:t>SEG 11	Future sustainable transportation</a:t>
            </a:r>
          </a:p>
        </p:txBody>
      </p:sp>
      <p:sp>
        <p:nvSpPr>
          <p:cNvPr id="4" name="Title 3"/>
          <p:cNvSpPr>
            <a:spLocks noGrp="1"/>
          </p:cNvSpPr>
          <p:nvPr>
            <p:ph type="title"/>
          </p:nvPr>
        </p:nvSpPr>
        <p:spPr/>
        <p:txBody>
          <a:bodyPr/>
          <a:lstStyle/>
          <a:p>
            <a:r>
              <a:rPr lang="en-GB" sz="4000" dirty="0"/>
              <a:t>Current SEGs</a:t>
            </a:r>
          </a:p>
        </p:txBody>
      </p:sp>
      <p:sp>
        <p:nvSpPr>
          <p:cNvPr id="5" name="Slide Number Placeholder 4"/>
          <p:cNvSpPr>
            <a:spLocks noGrp="1"/>
          </p:cNvSpPr>
          <p:nvPr>
            <p:ph type="sldNum" sz="quarter" idx="4"/>
          </p:nvPr>
        </p:nvSpPr>
        <p:spPr/>
        <p:txBody>
          <a:bodyPr/>
          <a:lstStyle/>
          <a:p>
            <a:fld id="{C2B32AA8-9B4E-4D53-AE6E-350E87BFFB19}" type="slidenum">
              <a:rPr lang="fr-CH" smtClean="0"/>
              <a:t>16</a:t>
            </a:fld>
            <a:endParaRPr lang="fr-CH"/>
          </a:p>
        </p:txBody>
      </p:sp>
      <p:pic>
        <p:nvPicPr>
          <p:cNvPr id="1026" name="Picture 2" descr="T:\MARKETING\Images and Photos\General concepts\Depositphotos_1420735_origina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10"/>
          <a:stretch/>
        </p:blipFill>
        <p:spPr bwMode="auto">
          <a:xfrm>
            <a:off x="-252536" y="2013164"/>
            <a:ext cx="3259548" cy="36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0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custDataLst>
              <p:tags r:id="rId1"/>
            </p:custDataLst>
          </p:nvPr>
        </p:nvSpPr>
        <p:spPr>
          <a:xfrm>
            <a:off x="179512" y="1628800"/>
            <a:ext cx="5410200" cy="3024336"/>
          </a:xfrm>
        </p:spPr>
        <p:txBody>
          <a:bodyPr>
            <a:noAutofit/>
          </a:bodyPr>
          <a:lstStyle/>
          <a:p>
            <a:pPr marL="0" indent="0">
              <a:spcBef>
                <a:spcPts val="1800"/>
              </a:spcBef>
              <a:buNone/>
            </a:pPr>
            <a:r>
              <a:rPr lang="en-US" sz="3200" dirty="0"/>
              <a:t>Active role in coordinating standards development, interfaces, use cases</a:t>
            </a:r>
          </a:p>
          <a:p>
            <a:pPr marL="0" indent="0">
              <a:spcBef>
                <a:spcPts val="1800"/>
              </a:spcBef>
              <a:buNone/>
            </a:pPr>
            <a:r>
              <a:rPr lang="en-US" sz="3200" dirty="0"/>
              <a:t>Reach out/work with other groups</a:t>
            </a:r>
          </a:p>
          <a:p>
            <a:pPr marL="0" indent="0">
              <a:spcBef>
                <a:spcPts val="1800"/>
              </a:spcBef>
              <a:buNone/>
            </a:pPr>
            <a:r>
              <a:rPr lang="en-US" sz="3200" dirty="0"/>
              <a:t>Address the complexity &amp; interoperability of the systems domain</a:t>
            </a:r>
          </a:p>
        </p:txBody>
      </p:sp>
      <p:sp>
        <p:nvSpPr>
          <p:cNvPr id="9" name="TextBox 8"/>
          <p:cNvSpPr txBox="1"/>
          <p:nvPr>
            <p:custDataLst>
              <p:tags r:id="rId2"/>
            </p:custDataLst>
          </p:nvPr>
        </p:nvSpPr>
        <p:spPr>
          <a:xfrm>
            <a:off x="251520" y="550421"/>
            <a:ext cx="6499448" cy="76944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en-US" sz="4400" b="1" dirty="0">
                <a:ln w="11430"/>
                <a:solidFill>
                  <a:srgbClr val="0060A9"/>
                </a:solidFill>
                <a:latin typeface="Arial" pitchFamily="34" charset="0"/>
                <a:cs typeface="Arial" pitchFamily="34" charset="0"/>
              </a:rPr>
              <a:t>Systems Committees</a:t>
            </a:r>
          </a:p>
        </p:txBody>
      </p:sp>
      <p:pic>
        <p:nvPicPr>
          <p:cNvPr id="4" name="Picture 2" descr="T:\MARKETING\Images and Photos\Thematic_photos\General concepts\collaboration 45842620_l.jpg"/>
          <p:cNvPicPr>
            <a:picLocks noChangeAspect="1" noChangeArrowheads="1"/>
          </p:cNvPicPr>
          <p:nvPr>
            <p:custDataLst>
              <p:tags r:id="rId3"/>
            </p:custDataLst>
          </p:nvPr>
        </p:nvPicPr>
        <p:blipFill>
          <a:blip r:embed="rId6">
            <a:extLst>
              <a:ext uri="{28A0092B-C50C-407E-A947-70E740481C1C}">
                <a14:useLocalDpi xmlns:a14="http://schemas.microsoft.com/office/drawing/2010/main"/>
              </a:ext>
            </a:extLst>
          </a:blip>
          <a:stretch>
            <a:fillRect/>
          </a:stretch>
        </p:blipFill>
        <p:spPr bwMode="auto">
          <a:xfrm>
            <a:off x="5327576" y="1844824"/>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548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indefinite"/>
                            </p:stCondLst>
                            <p:childTnLst>
                              <p:par>
                                <p:cTn id="10" presetID="1" presetClass="entr" presetSubtype="0" fill="hold" grpId="0" nodeType="clickEffec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indefinite"/>
                            </p:stCondLst>
                          </p:cTn>
                        </p:par>
                      </p:childTnLst>
                    </p:cTn>
                  </p:par>
                  <p:par>
                    <p:cTn id="18" fill="hold" nodeType="clickPar">
                      <p:stCondLst>
                        <p:cond delay="indefinite"/>
                      </p:stCondLst>
                      <p:childTnLst>
                        <p:par>
                          <p:cTn id="19" fill="hold" nodeType="withGroup">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3131840" y="2058750"/>
            <a:ext cx="5580168" cy="3315600"/>
          </a:xfrm>
        </p:spPr>
        <p:txBody>
          <a:bodyPr>
            <a:normAutofit/>
          </a:bodyPr>
          <a:lstStyle/>
          <a:p>
            <a:pPr>
              <a:spcBef>
                <a:spcPts val="900"/>
              </a:spcBef>
            </a:pPr>
            <a:r>
              <a:rPr lang="en-US" dirty="0" err="1"/>
              <a:t>SyC</a:t>
            </a:r>
            <a:r>
              <a:rPr lang="en-US" dirty="0"/>
              <a:t> Smart Energy</a:t>
            </a:r>
          </a:p>
          <a:p>
            <a:pPr>
              <a:spcBef>
                <a:spcPts val="900"/>
              </a:spcBef>
            </a:pPr>
            <a:r>
              <a:rPr lang="en-US" dirty="0" err="1"/>
              <a:t>SyC</a:t>
            </a:r>
            <a:r>
              <a:rPr lang="en-US" dirty="0"/>
              <a:t> Active Assisted Living</a:t>
            </a:r>
          </a:p>
          <a:p>
            <a:pPr>
              <a:spcBef>
                <a:spcPts val="900"/>
              </a:spcBef>
            </a:pPr>
            <a:r>
              <a:rPr lang="en-US" dirty="0" err="1"/>
              <a:t>SyC</a:t>
            </a:r>
            <a:r>
              <a:rPr lang="en-US" dirty="0"/>
              <a:t> Smart Manufacturing</a:t>
            </a:r>
          </a:p>
          <a:p>
            <a:pPr>
              <a:spcBef>
                <a:spcPts val="900"/>
              </a:spcBef>
            </a:pPr>
            <a:r>
              <a:rPr lang="en-US" dirty="0" err="1"/>
              <a:t>SyC</a:t>
            </a:r>
            <a:r>
              <a:rPr lang="en-US" dirty="0"/>
              <a:t> LVDC</a:t>
            </a:r>
          </a:p>
          <a:p>
            <a:pPr>
              <a:spcBef>
                <a:spcPts val="900"/>
              </a:spcBef>
            </a:pPr>
            <a:r>
              <a:rPr lang="en-US" dirty="0" err="1"/>
              <a:t>SyC</a:t>
            </a:r>
            <a:r>
              <a:rPr lang="en-US" dirty="0"/>
              <a:t> Smart Cities </a:t>
            </a:r>
          </a:p>
        </p:txBody>
      </p:sp>
      <p:sp>
        <p:nvSpPr>
          <p:cNvPr id="4" name="Title 3"/>
          <p:cNvSpPr>
            <a:spLocks noGrp="1"/>
          </p:cNvSpPr>
          <p:nvPr>
            <p:ph type="title"/>
          </p:nvPr>
        </p:nvSpPr>
        <p:spPr/>
        <p:txBody>
          <a:bodyPr/>
          <a:lstStyle/>
          <a:p>
            <a:r>
              <a:rPr lang="en-GB" sz="4000" dirty="0"/>
              <a:t>Current </a:t>
            </a:r>
            <a:r>
              <a:rPr lang="en-GB" sz="4000" dirty="0" err="1"/>
              <a:t>SyCs</a:t>
            </a:r>
            <a:endParaRPr lang="en-GB" sz="4000" dirty="0"/>
          </a:p>
        </p:txBody>
      </p:sp>
      <p:sp>
        <p:nvSpPr>
          <p:cNvPr id="5" name="Slide Number Placeholder 4"/>
          <p:cNvSpPr>
            <a:spLocks noGrp="1"/>
          </p:cNvSpPr>
          <p:nvPr>
            <p:ph type="sldNum" sz="quarter" idx="4"/>
          </p:nvPr>
        </p:nvSpPr>
        <p:spPr/>
        <p:txBody>
          <a:bodyPr/>
          <a:lstStyle/>
          <a:p>
            <a:fld id="{C2B32AA8-9B4E-4D53-AE6E-350E87BFFB19}" type="slidenum">
              <a:rPr lang="fr-CH" smtClean="0"/>
              <a:t>18</a:t>
            </a:fld>
            <a:endParaRPr lang="fr-CH"/>
          </a:p>
        </p:txBody>
      </p:sp>
      <p:pic>
        <p:nvPicPr>
          <p:cNvPr id="6" name="Picture 5">
            <a:extLst>
              <a:ext uri="{FF2B5EF4-FFF2-40B4-BE49-F238E27FC236}">
                <a16:creationId xmlns:a16="http://schemas.microsoft.com/office/drawing/2014/main" xmlns="" id="{7D046863-6B7E-4F44-ABFF-D176C0200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60" y="2083091"/>
            <a:ext cx="3815916" cy="2543944"/>
          </a:xfrm>
          <a:prstGeom prst="rect">
            <a:avLst/>
          </a:prstGeom>
        </p:spPr>
      </p:pic>
    </p:spTree>
    <p:extLst>
      <p:ext uri="{BB962C8B-B14F-4D97-AF65-F5344CB8AC3E}">
        <p14:creationId xmlns:p14="http://schemas.microsoft.com/office/powerpoint/2010/main" val="255996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GB" dirty="0">
                <a:ln w="11430"/>
                <a:solidFill>
                  <a:srgbClr val="0060A9"/>
                </a:solidFill>
              </a:rPr>
              <a:t>A highly strategic tool</a:t>
            </a:r>
          </a:p>
        </p:txBody>
      </p:sp>
      <p:sp>
        <p:nvSpPr>
          <p:cNvPr id="3" name="Content Placeholder 2"/>
          <p:cNvSpPr>
            <a:spLocks noGrp="1"/>
          </p:cNvSpPr>
          <p:nvPr>
            <p:ph sz="half" idx="1"/>
            <p:custDataLst>
              <p:tags r:id="rId2"/>
            </p:custDataLst>
          </p:nvPr>
        </p:nvSpPr>
        <p:spPr>
          <a:xfrm>
            <a:off x="467543" y="1556792"/>
            <a:ext cx="4494981" cy="4968552"/>
          </a:xfrm>
        </p:spPr>
        <p:txBody>
          <a:bodyPr>
            <a:normAutofit/>
          </a:bodyPr>
          <a:lstStyle/>
          <a:p>
            <a:pPr marL="0" indent="0">
              <a:spcBef>
                <a:spcPts val="1800"/>
              </a:spcBef>
              <a:buNone/>
            </a:pPr>
            <a:r>
              <a:rPr lang="en-US" sz="3200" dirty="0"/>
              <a:t>Active participation = significant market advantages, signal national needs/differences </a:t>
            </a:r>
          </a:p>
          <a:p>
            <a:pPr marL="0" indent="0">
              <a:spcBef>
                <a:spcPts val="1800"/>
              </a:spcBef>
              <a:buNone/>
            </a:pPr>
            <a:r>
              <a:rPr lang="en-US" sz="3200" dirty="0"/>
              <a:t>International standards = easier to adopt nationally</a:t>
            </a:r>
          </a:p>
        </p:txBody>
      </p:sp>
      <p:pic>
        <p:nvPicPr>
          <p:cNvPr id="6" name="Picture 5"/>
          <p:cNvPicPr>
            <a:picLocks noChangeAspect="1"/>
          </p:cNvPicPr>
          <p:nvPr>
            <p:custDataLst>
              <p:tags r:id="rId3"/>
            </p:custDataLst>
          </p:nvPr>
        </p:nvPicPr>
        <p:blipFill>
          <a:blip r:embed="rId6">
            <a:extLst>
              <a:ext uri="{28A0092B-C50C-407E-A947-70E740481C1C}">
                <a14:useLocalDpi xmlns:a14="http://schemas.microsoft.com/office/drawing/2010/main"/>
              </a:ext>
            </a:extLst>
          </a:blip>
          <a:stretch>
            <a:fillRect/>
          </a:stretch>
        </p:blipFill>
        <p:spPr>
          <a:xfrm>
            <a:off x="5004048" y="1628800"/>
            <a:ext cx="4139952" cy="3563320"/>
          </a:xfrm>
          <a:prstGeom prst="rect">
            <a:avLst/>
          </a:prstGeom>
        </p:spPr>
      </p:pic>
    </p:spTree>
    <p:extLst>
      <p:ext uri="{BB962C8B-B14F-4D97-AF65-F5344CB8AC3E}">
        <p14:creationId xmlns:p14="http://schemas.microsoft.com/office/powerpoint/2010/main" val="20666647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Global reach: 173 countries</a:t>
            </a:r>
            <a:endParaRPr lang="en-US" dirty="0"/>
          </a:p>
        </p:txBody>
      </p:sp>
      <p:grpSp>
        <p:nvGrpSpPr>
          <p:cNvPr id="322" name="Group 321"/>
          <p:cNvGrpSpPr/>
          <p:nvPr/>
        </p:nvGrpSpPr>
        <p:grpSpPr>
          <a:xfrm>
            <a:off x="385960" y="1999456"/>
            <a:ext cx="8218488" cy="3744000"/>
            <a:chOff x="69850" y="699542"/>
            <a:chExt cx="9005888" cy="4429125"/>
          </a:xfrm>
        </p:grpSpPr>
        <p:sp>
          <p:nvSpPr>
            <p:cNvPr id="323" name="Freeform 2"/>
            <p:cNvSpPr>
              <a:spLocks/>
            </p:cNvSpPr>
            <p:nvPr/>
          </p:nvSpPr>
          <p:spPr bwMode="auto">
            <a:xfrm>
              <a:off x="3679825" y="1575842"/>
              <a:ext cx="263525" cy="130175"/>
            </a:xfrm>
            <a:custGeom>
              <a:avLst/>
              <a:gdLst>
                <a:gd name="T0" fmla="*/ 2147483647 w 166"/>
                <a:gd name="T1" fmla="*/ 2147483647 h 82"/>
                <a:gd name="T2" fmla="*/ 0 w 166"/>
                <a:gd name="T3" fmla="*/ 2147483647 h 82"/>
                <a:gd name="T4" fmla="*/ 2147483647 w 166"/>
                <a:gd name="T5" fmla="*/ 2147483647 h 82"/>
                <a:gd name="T6" fmla="*/ 2147483647 w 166"/>
                <a:gd name="T7" fmla="*/ 2147483647 h 82"/>
                <a:gd name="T8" fmla="*/ 2147483647 w 166"/>
                <a:gd name="T9" fmla="*/ 2147483647 h 82"/>
                <a:gd name="T10" fmla="*/ 2147483647 w 166"/>
                <a:gd name="T11" fmla="*/ 2147483647 h 82"/>
                <a:gd name="T12" fmla="*/ 2147483647 w 166"/>
                <a:gd name="T13" fmla="*/ 2147483647 h 82"/>
                <a:gd name="T14" fmla="*/ 2147483647 w 166"/>
                <a:gd name="T15" fmla="*/ 2147483647 h 82"/>
                <a:gd name="T16" fmla="*/ 2147483647 w 166"/>
                <a:gd name="T17" fmla="*/ 2147483647 h 82"/>
                <a:gd name="T18" fmla="*/ 2147483647 w 166"/>
                <a:gd name="T19" fmla="*/ 2147483647 h 82"/>
                <a:gd name="T20" fmla="*/ 2147483647 w 166"/>
                <a:gd name="T21" fmla="*/ 2147483647 h 82"/>
                <a:gd name="T22" fmla="*/ 2147483647 w 166"/>
                <a:gd name="T23" fmla="*/ 2147483647 h 82"/>
                <a:gd name="T24" fmla="*/ 2147483647 w 166"/>
                <a:gd name="T25" fmla="*/ 2147483647 h 82"/>
                <a:gd name="T26" fmla="*/ 2147483647 w 166"/>
                <a:gd name="T27" fmla="*/ 2147483647 h 82"/>
                <a:gd name="T28" fmla="*/ 2147483647 w 166"/>
                <a:gd name="T29" fmla="*/ 2147483647 h 82"/>
                <a:gd name="T30" fmla="*/ 2147483647 w 166"/>
                <a:gd name="T31" fmla="*/ 2147483647 h 82"/>
                <a:gd name="T32" fmla="*/ 2147483647 w 166"/>
                <a:gd name="T33" fmla="*/ 2147483647 h 82"/>
                <a:gd name="T34" fmla="*/ 2147483647 w 166"/>
                <a:gd name="T35" fmla="*/ 2147483647 h 82"/>
                <a:gd name="T36" fmla="*/ 2147483647 w 166"/>
                <a:gd name="T37" fmla="*/ 2147483647 h 82"/>
                <a:gd name="T38" fmla="*/ 2147483647 w 166"/>
                <a:gd name="T39" fmla="*/ 0 h 82"/>
                <a:gd name="T40" fmla="*/ 2147483647 w 166"/>
                <a:gd name="T41" fmla="*/ 2147483647 h 82"/>
                <a:gd name="T42" fmla="*/ 2147483647 w 166"/>
                <a:gd name="T43" fmla="*/ 2147483647 h 82"/>
                <a:gd name="T44" fmla="*/ 2147483647 w 166"/>
                <a:gd name="T45" fmla="*/ 2147483647 h 82"/>
                <a:gd name="T46" fmla="*/ 2147483647 w 166"/>
                <a:gd name="T47" fmla="*/ 2147483647 h 82"/>
                <a:gd name="T48" fmla="*/ 2147483647 w 166"/>
                <a:gd name="T49" fmla="*/ 2147483647 h 82"/>
                <a:gd name="T50" fmla="*/ 2147483647 w 166"/>
                <a:gd name="T51" fmla="*/ 2147483647 h 82"/>
                <a:gd name="T52" fmla="*/ 2147483647 w 166"/>
                <a:gd name="T53" fmla="*/ 2147483647 h 82"/>
                <a:gd name="T54" fmla="*/ 2147483647 w 166"/>
                <a:gd name="T55" fmla="*/ 2147483647 h 82"/>
                <a:gd name="T56" fmla="*/ 2147483647 w 166"/>
                <a:gd name="T57" fmla="*/ 2147483647 h 82"/>
                <a:gd name="T58" fmla="*/ 2147483647 w 166"/>
                <a:gd name="T59" fmla="*/ 2147483647 h 82"/>
                <a:gd name="T60" fmla="*/ 2147483647 w 166"/>
                <a:gd name="T61" fmla="*/ 2147483647 h 82"/>
                <a:gd name="T62" fmla="*/ 2147483647 w 166"/>
                <a:gd name="T63" fmla="*/ 2147483647 h 82"/>
                <a:gd name="T64" fmla="*/ 2147483647 w 166"/>
                <a:gd name="T65" fmla="*/ 2147483647 h 82"/>
                <a:gd name="T66" fmla="*/ 2147483647 w 166"/>
                <a:gd name="T67" fmla="*/ 2147483647 h 82"/>
                <a:gd name="T68" fmla="*/ 2147483647 w 166"/>
                <a:gd name="T69" fmla="*/ 2147483647 h 82"/>
                <a:gd name="T70" fmla="*/ 2147483647 w 166"/>
                <a:gd name="T71" fmla="*/ 2147483647 h 82"/>
                <a:gd name="T72" fmla="*/ 2147483647 w 166"/>
                <a:gd name="T73" fmla="*/ 2147483647 h 82"/>
                <a:gd name="T74" fmla="*/ 2147483647 w 166"/>
                <a:gd name="T75" fmla="*/ 2147483647 h 82"/>
                <a:gd name="T76" fmla="*/ 2147483647 w 166"/>
                <a:gd name="T77" fmla="*/ 2147483647 h 82"/>
                <a:gd name="T78" fmla="*/ 2147483647 w 166"/>
                <a:gd name="T79" fmla="*/ 2147483647 h 82"/>
                <a:gd name="T80" fmla="*/ 2147483647 w 166"/>
                <a:gd name="T81" fmla="*/ 2147483647 h 82"/>
                <a:gd name="T82" fmla="*/ 2147483647 w 166"/>
                <a:gd name="T83" fmla="*/ 2147483647 h 82"/>
                <a:gd name="T84" fmla="*/ 2147483647 w 166"/>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solidFill>
              <a:srgbClr val="0058A2"/>
            </a:solidFill>
            <a:ln w="7938">
              <a:solidFill>
                <a:schemeClr val="tx1"/>
              </a:solidFill>
              <a:prstDash val="solid"/>
              <a:round/>
              <a:headEnd/>
              <a:tailEnd/>
            </a:ln>
          </p:spPr>
          <p:txBody>
            <a:bodyPr/>
            <a:lstStyle/>
            <a:p>
              <a:endParaRPr lang="en-US"/>
            </a:p>
          </p:txBody>
        </p:sp>
        <p:sp>
          <p:nvSpPr>
            <p:cNvPr id="324" name="Freeform 3"/>
            <p:cNvSpPr>
              <a:spLocks/>
            </p:cNvSpPr>
            <p:nvPr/>
          </p:nvSpPr>
          <p:spPr bwMode="auto">
            <a:xfrm>
              <a:off x="2454275" y="699542"/>
              <a:ext cx="1527175" cy="1136650"/>
            </a:xfrm>
            <a:custGeom>
              <a:avLst/>
              <a:gdLst>
                <a:gd name="T0" fmla="*/ 2147483647 w 962"/>
                <a:gd name="T1" fmla="*/ 2147483647 h 716"/>
                <a:gd name="T2" fmla="*/ 2147483647 w 962"/>
                <a:gd name="T3" fmla="*/ 2147483647 h 716"/>
                <a:gd name="T4" fmla="*/ 2147483647 w 962"/>
                <a:gd name="T5" fmla="*/ 2147483647 h 716"/>
                <a:gd name="T6" fmla="*/ 2147483647 w 962"/>
                <a:gd name="T7" fmla="*/ 2147483647 h 716"/>
                <a:gd name="T8" fmla="*/ 2147483647 w 962"/>
                <a:gd name="T9" fmla="*/ 2147483647 h 716"/>
                <a:gd name="T10" fmla="*/ 2147483647 w 962"/>
                <a:gd name="T11" fmla="*/ 2147483647 h 716"/>
                <a:gd name="T12" fmla="*/ 2147483647 w 962"/>
                <a:gd name="T13" fmla="*/ 2147483647 h 716"/>
                <a:gd name="T14" fmla="*/ 2147483647 w 962"/>
                <a:gd name="T15" fmla="*/ 2147483647 h 716"/>
                <a:gd name="T16" fmla="*/ 2147483647 w 962"/>
                <a:gd name="T17" fmla="*/ 2147483647 h 716"/>
                <a:gd name="T18" fmla="*/ 2147483647 w 962"/>
                <a:gd name="T19" fmla="*/ 2147483647 h 716"/>
                <a:gd name="T20" fmla="*/ 2147483647 w 962"/>
                <a:gd name="T21" fmla="*/ 2147483647 h 716"/>
                <a:gd name="T22" fmla="*/ 2147483647 w 962"/>
                <a:gd name="T23" fmla="*/ 2147483647 h 716"/>
                <a:gd name="T24" fmla="*/ 2147483647 w 962"/>
                <a:gd name="T25" fmla="*/ 2147483647 h 716"/>
                <a:gd name="T26" fmla="*/ 2147483647 w 962"/>
                <a:gd name="T27" fmla="*/ 2147483647 h 716"/>
                <a:gd name="T28" fmla="*/ 2147483647 w 962"/>
                <a:gd name="T29" fmla="*/ 2147483647 h 716"/>
                <a:gd name="T30" fmla="*/ 2147483647 w 962"/>
                <a:gd name="T31" fmla="*/ 2147483647 h 716"/>
                <a:gd name="T32" fmla="*/ 2147483647 w 962"/>
                <a:gd name="T33" fmla="*/ 2147483647 h 716"/>
                <a:gd name="T34" fmla="*/ 2147483647 w 962"/>
                <a:gd name="T35" fmla="*/ 2147483647 h 716"/>
                <a:gd name="T36" fmla="*/ 2147483647 w 962"/>
                <a:gd name="T37" fmla="*/ 2147483647 h 716"/>
                <a:gd name="T38" fmla="*/ 2147483647 w 962"/>
                <a:gd name="T39" fmla="*/ 2147483647 h 716"/>
                <a:gd name="T40" fmla="*/ 2147483647 w 962"/>
                <a:gd name="T41" fmla="*/ 2147483647 h 716"/>
                <a:gd name="T42" fmla="*/ 2147483647 w 962"/>
                <a:gd name="T43" fmla="*/ 2147483647 h 716"/>
                <a:gd name="T44" fmla="*/ 2147483647 w 962"/>
                <a:gd name="T45" fmla="*/ 2147483647 h 716"/>
                <a:gd name="T46" fmla="*/ 2147483647 w 962"/>
                <a:gd name="T47" fmla="*/ 2147483647 h 716"/>
                <a:gd name="T48" fmla="*/ 2147483647 w 962"/>
                <a:gd name="T49" fmla="*/ 2147483647 h 716"/>
                <a:gd name="T50" fmla="*/ 2147483647 w 962"/>
                <a:gd name="T51" fmla="*/ 2147483647 h 716"/>
                <a:gd name="T52" fmla="*/ 2147483647 w 962"/>
                <a:gd name="T53" fmla="*/ 2147483647 h 716"/>
                <a:gd name="T54" fmla="*/ 2147483647 w 962"/>
                <a:gd name="T55" fmla="*/ 2147483647 h 716"/>
                <a:gd name="T56" fmla="*/ 2147483647 w 962"/>
                <a:gd name="T57" fmla="*/ 2147483647 h 716"/>
                <a:gd name="T58" fmla="*/ 2147483647 w 962"/>
                <a:gd name="T59" fmla="*/ 2147483647 h 716"/>
                <a:gd name="T60" fmla="*/ 2147483647 w 962"/>
                <a:gd name="T61" fmla="*/ 2147483647 h 716"/>
                <a:gd name="T62" fmla="*/ 2147483647 w 962"/>
                <a:gd name="T63" fmla="*/ 2147483647 h 716"/>
                <a:gd name="T64" fmla="*/ 2147483647 w 962"/>
                <a:gd name="T65" fmla="*/ 2147483647 h 716"/>
                <a:gd name="T66" fmla="*/ 2147483647 w 962"/>
                <a:gd name="T67" fmla="*/ 2147483647 h 716"/>
                <a:gd name="T68" fmla="*/ 2147483647 w 962"/>
                <a:gd name="T69" fmla="*/ 0 h 716"/>
                <a:gd name="T70" fmla="*/ 2147483647 w 962"/>
                <a:gd name="T71" fmla="*/ 2147483647 h 716"/>
                <a:gd name="T72" fmla="*/ 2147483647 w 962"/>
                <a:gd name="T73" fmla="*/ 2147483647 h 716"/>
                <a:gd name="T74" fmla="*/ 2147483647 w 962"/>
                <a:gd name="T75" fmla="*/ 2147483647 h 716"/>
                <a:gd name="T76" fmla="*/ 2147483647 w 962"/>
                <a:gd name="T77" fmla="*/ 2147483647 h 716"/>
                <a:gd name="T78" fmla="*/ 2147483647 w 962"/>
                <a:gd name="T79" fmla="*/ 2147483647 h 716"/>
                <a:gd name="T80" fmla="*/ 2147483647 w 962"/>
                <a:gd name="T81" fmla="*/ 2147483647 h 716"/>
                <a:gd name="T82" fmla="*/ 2147483647 w 962"/>
                <a:gd name="T83" fmla="*/ 2147483647 h 716"/>
                <a:gd name="T84" fmla="*/ 2147483647 w 962"/>
                <a:gd name="T85" fmla="*/ 2147483647 h 716"/>
                <a:gd name="T86" fmla="*/ 2147483647 w 962"/>
                <a:gd name="T87" fmla="*/ 2147483647 h 716"/>
                <a:gd name="T88" fmla="*/ 2147483647 w 962"/>
                <a:gd name="T89" fmla="*/ 2147483647 h 716"/>
                <a:gd name="T90" fmla="*/ 2147483647 w 962"/>
                <a:gd name="T91" fmla="*/ 2147483647 h 716"/>
                <a:gd name="T92" fmla="*/ 2147483647 w 962"/>
                <a:gd name="T93" fmla="*/ 2147483647 h 716"/>
                <a:gd name="T94" fmla="*/ 2147483647 w 962"/>
                <a:gd name="T95" fmla="*/ 2147483647 h 716"/>
                <a:gd name="T96" fmla="*/ 2147483647 w 962"/>
                <a:gd name="T97" fmla="*/ 2147483647 h 716"/>
                <a:gd name="T98" fmla="*/ 2147483647 w 962"/>
                <a:gd name="T99" fmla="*/ 2147483647 h 716"/>
                <a:gd name="T100" fmla="*/ 2147483647 w 962"/>
                <a:gd name="T101" fmla="*/ 2147483647 h 716"/>
                <a:gd name="T102" fmla="*/ 2147483647 w 962"/>
                <a:gd name="T103" fmla="*/ 2147483647 h 716"/>
                <a:gd name="T104" fmla="*/ 2147483647 w 962"/>
                <a:gd name="T105" fmla="*/ 2147483647 h 716"/>
                <a:gd name="T106" fmla="*/ 2147483647 w 962"/>
                <a:gd name="T107" fmla="*/ 2147483647 h 716"/>
                <a:gd name="T108" fmla="*/ 2147483647 w 962"/>
                <a:gd name="T109" fmla="*/ 2147483647 h 716"/>
                <a:gd name="T110" fmla="*/ 2147483647 w 962"/>
                <a:gd name="T111" fmla="*/ 2147483647 h 716"/>
                <a:gd name="T112" fmla="*/ 2147483647 w 962"/>
                <a:gd name="T113" fmla="*/ 2147483647 h 716"/>
                <a:gd name="T114" fmla="*/ 2147483647 w 962"/>
                <a:gd name="T115" fmla="*/ 2147483647 h 716"/>
                <a:gd name="T116" fmla="*/ 2147483647 w 962"/>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solidFill>
              <a:srgbClr val="0058A2"/>
            </a:solidFill>
            <a:ln w="7938">
              <a:solidFill>
                <a:schemeClr val="tx1"/>
              </a:solidFill>
              <a:prstDash val="solid"/>
              <a:round/>
              <a:headEnd/>
              <a:tailEnd/>
            </a:ln>
          </p:spPr>
          <p:txBody>
            <a:bodyPr/>
            <a:lstStyle/>
            <a:p>
              <a:endParaRPr lang="en-US"/>
            </a:p>
          </p:txBody>
        </p:sp>
        <p:sp>
          <p:nvSpPr>
            <p:cNvPr id="325" name="Freeform 4"/>
            <p:cNvSpPr>
              <a:spLocks/>
            </p:cNvSpPr>
            <p:nvPr/>
          </p:nvSpPr>
          <p:spPr bwMode="auto">
            <a:xfrm>
              <a:off x="1333500" y="2709317"/>
              <a:ext cx="765175" cy="485775"/>
            </a:xfrm>
            <a:custGeom>
              <a:avLst/>
              <a:gdLst>
                <a:gd name="T0" fmla="*/ 2147483647 w 482"/>
                <a:gd name="T1" fmla="*/ 2147483647 h 306"/>
                <a:gd name="T2" fmla="*/ 2147483647 w 482"/>
                <a:gd name="T3" fmla="*/ 2147483647 h 306"/>
                <a:gd name="T4" fmla="*/ 2147483647 w 482"/>
                <a:gd name="T5" fmla="*/ 2147483647 h 306"/>
                <a:gd name="T6" fmla="*/ 2147483647 w 482"/>
                <a:gd name="T7" fmla="*/ 2147483647 h 306"/>
                <a:gd name="T8" fmla="*/ 2147483647 w 482"/>
                <a:gd name="T9" fmla="*/ 2147483647 h 306"/>
                <a:gd name="T10" fmla="*/ 2147483647 w 482"/>
                <a:gd name="T11" fmla="*/ 2147483647 h 306"/>
                <a:gd name="T12" fmla="*/ 2147483647 w 482"/>
                <a:gd name="T13" fmla="*/ 2147483647 h 306"/>
                <a:gd name="T14" fmla="*/ 2147483647 w 482"/>
                <a:gd name="T15" fmla="*/ 2147483647 h 306"/>
                <a:gd name="T16" fmla="*/ 2147483647 w 482"/>
                <a:gd name="T17" fmla="*/ 2147483647 h 306"/>
                <a:gd name="T18" fmla="*/ 2147483647 w 482"/>
                <a:gd name="T19" fmla="*/ 2147483647 h 306"/>
                <a:gd name="T20" fmla="*/ 2147483647 w 482"/>
                <a:gd name="T21" fmla="*/ 2147483647 h 306"/>
                <a:gd name="T22" fmla="*/ 2147483647 w 482"/>
                <a:gd name="T23" fmla="*/ 2147483647 h 306"/>
                <a:gd name="T24" fmla="*/ 2147483647 w 482"/>
                <a:gd name="T25" fmla="*/ 2147483647 h 306"/>
                <a:gd name="T26" fmla="*/ 2147483647 w 482"/>
                <a:gd name="T27" fmla="*/ 2147483647 h 306"/>
                <a:gd name="T28" fmla="*/ 2147483647 w 482"/>
                <a:gd name="T29" fmla="*/ 2147483647 h 306"/>
                <a:gd name="T30" fmla="*/ 2147483647 w 482"/>
                <a:gd name="T31" fmla="*/ 2147483647 h 306"/>
                <a:gd name="T32" fmla="*/ 2147483647 w 482"/>
                <a:gd name="T33" fmla="*/ 2147483647 h 306"/>
                <a:gd name="T34" fmla="*/ 2147483647 w 482"/>
                <a:gd name="T35" fmla="*/ 2147483647 h 306"/>
                <a:gd name="T36" fmla="*/ 2147483647 w 482"/>
                <a:gd name="T37" fmla="*/ 2147483647 h 306"/>
                <a:gd name="T38" fmla="*/ 2147483647 w 482"/>
                <a:gd name="T39" fmla="*/ 2147483647 h 306"/>
                <a:gd name="T40" fmla="*/ 2147483647 w 482"/>
                <a:gd name="T41" fmla="*/ 2147483647 h 306"/>
                <a:gd name="T42" fmla="*/ 2147483647 w 482"/>
                <a:gd name="T43" fmla="*/ 2147483647 h 306"/>
                <a:gd name="T44" fmla="*/ 2147483647 w 482"/>
                <a:gd name="T45" fmla="*/ 2147483647 h 306"/>
                <a:gd name="T46" fmla="*/ 2147483647 w 482"/>
                <a:gd name="T47" fmla="*/ 2147483647 h 306"/>
                <a:gd name="T48" fmla="*/ 2147483647 w 482"/>
                <a:gd name="T49" fmla="*/ 2147483647 h 306"/>
                <a:gd name="T50" fmla="*/ 2147483647 w 482"/>
                <a:gd name="T51" fmla="*/ 2147483647 h 306"/>
                <a:gd name="T52" fmla="*/ 2147483647 w 482"/>
                <a:gd name="T53" fmla="*/ 2147483647 h 306"/>
                <a:gd name="T54" fmla="*/ 2147483647 w 482"/>
                <a:gd name="T55" fmla="*/ 2147483647 h 306"/>
                <a:gd name="T56" fmla="*/ 2147483647 w 482"/>
                <a:gd name="T57" fmla="*/ 2147483647 h 306"/>
                <a:gd name="T58" fmla="*/ 2147483647 w 482"/>
                <a:gd name="T59" fmla="*/ 2147483647 h 306"/>
                <a:gd name="T60" fmla="*/ 2147483647 w 482"/>
                <a:gd name="T61" fmla="*/ 2147483647 h 306"/>
                <a:gd name="T62" fmla="*/ 2147483647 w 482"/>
                <a:gd name="T63" fmla="*/ 2147483647 h 306"/>
                <a:gd name="T64" fmla="*/ 2147483647 w 482"/>
                <a:gd name="T65" fmla="*/ 2147483647 h 306"/>
                <a:gd name="T66" fmla="*/ 2147483647 w 482"/>
                <a:gd name="T67" fmla="*/ 2147483647 h 306"/>
                <a:gd name="T68" fmla="*/ 2147483647 w 482"/>
                <a:gd name="T69" fmla="*/ 2147483647 h 306"/>
                <a:gd name="T70" fmla="*/ 2147483647 w 482"/>
                <a:gd name="T71" fmla="*/ 2147483647 h 306"/>
                <a:gd name="T72" fmla="*/ 2147483647 w 482"/>
                <a:gd name="T73" fmla="*/ 2147483647 h 306"/>
                <a:gd name="T74" fmla="*/ 2147483647 w 482"/>
                <a:gd name="T75" fmla="*/ 2147483647 h 306"/>
                <a:gd name="T76" fmla="*/ 2147483647 w 482"/>
                <a:gd name="T77" fmla="*/ 2147483647 h 306"/>
                <a:gd name="T78" fmla="*/ 2147483647 w 482"/>
                <a:gd name="T79" fmla="*/ 2147483647 h 306"/>
                <a:gd name="T80" fmla="*/ 2147483647 w 482"/>
                <a:gd name="T81" fmla="*/ 2147483647 h 306"/>
                <a:gd name="T82" fmla="*/ 2147483647 w 482"/>
                <a:gd name="T83" fmla="*/ 2147483647 h 306"/>
                <a:gd name="T84" fmla="*/ 2147483647 w 482"/>
                <a:gd name="T85" fmla="*/ 2147483647 h 306"/>
                <a:gd name="T86" fmla="*/ 2147483647 w 482"/>
                <a:gd name="T87" fmla="*/ 2147483647 h 306"/>
                <a:gd name="T88" fmla="*/ 2147483647 w 482"/>
                <a:gd name="T89" fmla="*/ 2147483647 h 306"/>
                <a:gd name="T90" fmla="*/ 2147483647 w 482"/>
                <a:gd name="T91" fmla="*/ 2147483647 h 306"/>
                <a:gd name="T92" fmla="*/ 2147483647 w 482"/>
                <a:gd name="T93" fmla="*/ 2147483647 h 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solidFill>
              <a:srgbClr val="0058A2"/>
            </a:solidFill>
            <a:ln w="7938">
              <a:solidFill>
                <a:schemeClr val="tx1"/>
              </a:solidFill>
              <a:prstDash val="solid"/>
              <a:round/>
              <a:headEnd/>
              <a:tailEnd/>
            </a:ln>
          </p:spPr>
          <p:txBody>
            <a:bodyPr/>
            <a:lstStyle/>
            <a:p>
              <a:endParaRPr lang="en-US"/>
            </a:p>
          </p:txBody>
        </p:sp>
        <p:sp>
          <p:nvSpPr>
            <p:cNvPr id="326" name="Freeform 5"/>
            <p:cNvSpPr>
              <a:spLocks/>
            </p:cNvSpPr>
            <p:nvPr/>
          </p:nvSpPr>
          <p:spPr bwMode="auto">
            <a:xfrm>
              <a:off x="2784475" y="2137817"/>
              <a:ext cx="174625" cy="158750"/>
            </a:xfrm>
            <a:custGeom>
              <a:avLst/>
              <a:gdLst>
                <a:gd name="T0" fmla="*/ 2147483647 w 110"/>
                <a:gd name="T1" fmla="*/ 2147483647 h 100"/>
                <a:gd name="T2" fmla="*/ 2147483647 w 110"/>
                <a:gd name="T3" fmla="*/ 2147483647 h 100"/>
                <a:gd name="T4" fmla="*/ 2147483647 w 110"/>
                <a:gd name="T5" fmla="*/ 2147483647 h 100"/>
                <a:gd name="T6" fmla="*/ 2147483647 w 110"/>
                <a:gd name="T7" fmla="*/ 0 h 100"/>
                <a:gd name="T8" fmla="*/ 2147483647 w 110"/>
                <a:gd name="T9" fmla="*/ 2147483647 h 100"/>
                <a:gd name="T10" fmla="*/ 2147483647 w 110"/>
                <a:gd name="T11" fmla="*/ 2147483647 h 100"/>
                <a:gd name="T12" fmla="*/ 2147483647 w 110"/>
                <a:gd name="T13" fmla="*/ 2147483647 h 100"/>
                <a:gd name="T14" fmla="*/ 2147483647 w 110"/>
                <a:gd name="T15" fmla="*/ 2147483647 h 100"/>
                <a:gd name="T16" fmla="*/ 2147483647 w 110"/>
                <a:gd name="T17" fmla="*/ 2147483647 h 100"/>
                <a:gd name="T18" fmla="*/ 2147483647 w 110"/>
                <a:gd name="T19" fmla="*/ 2147483647 h 100"/>
                <a:gd name="T20" fmla="*/ 2147483647 w 110"/>
                <a:gd name="T21" fmla="*/ 2147483647 h 100"/>
                <a:gd name="T22" fmla="*/ 2147483647 w 110"/>
                <a:gd name="T23" fmla="*/ 2147483647 h 100"/>
                <a:gd name="T24" fmla="*/ 2147483647 w 110"/>
                <a:gd name="T25" fmla="*/ 2147483647 h 100"/>
                <a:gd name="T26" fmla="*/ 2147483647 w 110"/>
                <a:gd name="T27" fmla="*/ 2147483647 h 100"/>
                <a:gd name="T28" fmla="*/ 2147483647 w 110"/>
                <a:gd name="T29" fmla="*/ 2147483647 h 100"/>
                <a:gd name="T30" fmla="*/ 2147483647 w 110"/>
                <a:gd name="T31" fmla="*/ 2147483647 h 100"/>
                <a:gd name="T32" fmla="*/ 2147483647 w 110"/>
                <a:gd name="T33" fmla="*/ 2147483647 h 100"/>
                <a:gd name="T34" fmla="*/ 2147483647 w 110"/>
                <a:gd name="T35" fmla="*/ 2147483647 h 100"/>
                <a:gd name="T36" fmla="*/ 2147483647 w 110"/>
                <a:gd name="T37" fmla="*/ 2147483647 h 100"/>
                <a:gd name="T38" fmla="*/ 2147483647 w 110"/>
                <a:gd name="T39" fmla="*/ 2147483647 h 100"/>
                <a:gd name="T40" fmla="*/ 2147483647 w 110"/>
                <a:gd name="T41" fmla="*/ 2147483647 h 100"/>
                <a:gd name="T42" fmla="*/ 2147483647 w 110"/>
                <a:gd name="T43" fmla="*/ 2147483647 h 100"/>
                <a:gd name="T44" fmla="*/ 2147483647 w 110"/>
                <a:gd name="T45" fmla="*/ 2147483647 h 100"/>
                <a:gd name="T46" fmla="*/ 2147483647 w 110"/>
                <a:gd name="T47" fmla="*/ 2147483647 h 100"/>
                <a:gd name="T48" fmla="*/ 2147483647 w 110"/>
                <a:gd name="T49" fmla="*/ 2147483647 h 100"/>
                <a:gd name="T50" fmla="*/ 0 w 110"/>
                <a:gd name="T51" fmla="*/ 2147483647 h 100"/>
                <a:gd name="T52" fmla="*/ 2147483647 w 110"/>
                <a:gd name="T53" fmla="*/ 2147483647 h 100"/>
                <a:gd name="T54" fmla="*/ 2147483647 w 110"/>
                <a:gd name="T55" fmla="*/ 2147483647 h 100"/>
                <a:gd name="T56" fmla="*/ 2147483647 w 110"/>
                <a:gd name="T57" fmla="*/ 2147483647 h 100"/>
                <a:gd name="T58" fmla="*/ 2147483647 w 110"/>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solidFill>
              <a:srgbClr val="0058A2"/>
            </a:solidFill>
            <a:ln w="7938">
              <a:solidFill>
                <a:schemeClr val="tx1"/>
              </a:solidFill>
              <a:prstDash val="solid"/>
              <a:round/>
              <a:headEnd/>
              <a:tailEnd/>
            </a:ln>
          </p:spPr>
          <p:txBody>
            <a:bodyPr/>
            <a:lstStyle/>
            <a:p>
              <a:endParaRPr lang="en-US"/>
            </a:p>
          </p:txBody>
        </p:sp>
        <p:grpSp>
          <p:nvGrpSpPr>
            <p:cNvPr id="327" name="Group 6"/>
            <p:cNvGrpSpPr>
              <a:grpSpLocks/>
            </p:cNvGrpSpPr>
            <p:nvPr/>
          </p:nvGrpSpPr>
          <p:grpSpPr bwMode="auto">
            <a:xfrm>
              <a:off x="736600" y="728117"/>
              <a:ext cx="2143125" cy="1711325"/>
              <a:chOff x="464" y="783"/>
              <a:chExt cx="1350" cy="1078"/>
            </a:xfrm>
            <a:solidFill>
              <a:srgbClr val="0058A2"/>
            </a:solidFill>
          </p:grpSpPr>
          <p:sp>
            <p:nvSpPr>
              <p:cNvPr id="605" name="Freeform 7"/>
              <p:cNvSpPr>
                <a:spLocks/>
              </p:cNvSpPr>
              <p:nvPr/>
            </p:nvSpPr>
            <p:spPr bwMode="auto">
              <a:xfrm>
                <a:off x="704" y="1087"/>
                <a:ext cx="166" cy="104"/>
              </a:xfrm>
              <a:custGeom>
                <a:avLst/>
                <a:gdLst>
                  <a:gd name="T0" fmla="*/ 20 w 166"/>
                  <a:gd name="T1" fmla="*/ 6 h 104"/>
                  <a:gd name="T2" fmla="*/ 20 w 166"/>
                  <a:gd name="T3" fmla="*/ 14 h 104"/>
                  <a:gd name="T4" fmla="*/ 28 w 166"/>
                  <a:gd name="T5" fmla="*/ 22 h 104"/>
                  <a:gd name="T6" fmla="*/ 28 w 166"/>
                  <a:gd name="T7" fmla="*/ 28 h 104"/>
                  <a:gd name="T8" fmla="*/ 24 w 166"/>
                  <a:gd name="T9" fmla="*/ 34 h 104"/>
                  <a:gd name="T10" fmla="*/ 20 w 166"/>
                  <a:gd name="T11" fmla="*/ 44 h 104"/>
                  <a:gd name="T12" fmla="*/ 12 w 166"/>
                  <a:gd name="T13" fmla="*/ 54 h 104"/>
                  <a:gd name="T14" fmla="*/ 8 w 166"/>
                  <a:gd name="T15" fmla="*/ 68 h 104"/>
                  <a:gd name="T16" fmla="*/ 0 w 166"/>
                  <a:gd name="T17" fmla="*/ 76 h 104"/>
                  <a:gd name="T18" fmla="*/ 12 w 166"/>
                  <a:gd name="T19" fmla="*/ 80 h 104"/>
                  <a:gd name="T20" fmla="*/ 20 w 166"/>
                  <a:gd name="T21" fmla="*/ 84 h 104"/>
                  <a:gd name="T22" fmla="*/ 32 w 166"/>
                  <a:gd name="T23" fmla="*/ 92 h 104"/>
                  <a:gd name="T24" fmla="*/ 42 w 166"/>
                  <a:gd name="T25" fmla="*/ 104 h 104"/>
                  <a:gd name="T26" fmla="*/ 54 w 166"/>
                  <a:gd name="T27" fmla="*/ 100 h 104"/>
                  <a:gd name="T28" fmla="*/ 68 w 166"/>
                  <a:gd name="T29" fmla="*/ 92 h 104"/>
                  <a:gd name="T30" fmla="*/ 80 w 166"/>
                  <a:gd name="T31" fmla="*/ 92 h 104"/>
                  <a:gd name="T32" fmla="*/ 86 w 166"/>
                  <a:gd name="T33" fmla="*/ 82 h 104"/>
                  <a:gd name="T34" fmla="*/ 90 w 166"/>
                  <a:gd name="T35" fmla="*/ 72 h 104"/>
                  <a:gd name="T36" fmla="*/ 102 w 166"/>
                  <a:gd name="T37" fmla="*/ 66 h 104"/>
                  <a:gd name="T38" fmla="*/ 106 w 166"/>
                  <a:gd name="T39" fmla="*/ 58 h 104"/>
                  <a:gd name="T40" fmla="*/ 120 w 166"/>
                  <a:gd name="T41" fmla="*/ 50 h 104"/>
                  <a:gd name="T42" fmla="*/ 140 w 166"/>
                  <a:gd name="T43" fmla="*/ 40 h 104"/>
                  <a:gd name="T44" fmla="*/ 166 w 166"/>
                  <a:gd name="T45" fmla="*/ 32 h 104"/>
                  <a:gd name="T46" fmla="*/ 158 w 166"/>
                  <a:gd name="T47" fmla="*/ 26 h 104"/>
                  <a:gd name="T48" fmla="*/ 142 w 166"/>
                  <a:gd name="T49" fmla="*/ 16 h 104"/>
                  <a:gd name="T50" fmla="*/ 128 w 166"/>
                  <a:gd name="T51" fmla="*/ 8 h 104"/>
                  <a:gd name="T52" fmla="*/ 114 w 166"/>
                  <a:gd name="T53" fmla="*/ 10 h 104"/>
                  <a:gd name="T54" fmla="*/ 106 w 166"/>
                  <a:gd name="T55" fmla="*/ 16 h 104"/>
                  <a:gd name="T56" fmla="*/ 94 w 166"/>
                  <a:gd name="T57" fmla="*/ 14 h 104"/>
                  <a:gd name="T58" fmla="*/ 74 w 166"/>
                  <a:gd name="T59" fmla="*/ 6 h 104"/>
                  <a:gd name="T60" fmla="*/ 72 w 166"/>
                  <a:gd name="T61" fmla="*/ 0 h 104"/>
                  <a:gd name="T62" fmla="*/ 54 w 166"/>
                  <a:gd name="T63" fmla="*/ 0 h 104"/>
                  <a:gd name="T64" fmla="*/ 52 w 166"/>
                  <a:gd name="T65" fmla="*/ 6 h 104"/>
                  <a:gd name="T66" fmla="*/ 34 w 166"/>
                  <a:gd name="T67" fmla="*/ 4 h 104"/>
                  <a:gd name="T68" fmla="*/ 20 w 166"/>
                  <a:gd name="T69" fmla="*/ 6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7938">
                <a:solidFill>
                  <a:schemeClr val="tx1"/>
                </a:solidFill>
                <a:prstDash val="solid"/>
                <a:round/>
                <a:headEnd/>
                <a:tailEnd/>
              </a:ln>
            </p:spPr>
            <p:txBody>
              <a:bodyPr/>
              <a:lstStyle/>
              <a:p>
                <a:endParaRPr lang="en-US"/>
              </a:p>
            </p:txBody>
          </p:sp>
          <p:sp>
            <p:nvSpPr>
              <p:cNvPr id="606" name="Freeform 8"/>
              <p:cNvSpPr>
                <a:spLocks/>
              </p:cNvSpPr>
              <p:nvPr/>
            </p:nvSpPr>
            <p:spPr bwMode="auto">
              <a:xfrm>
                <a:off x="814" y="1125"/>
                <a:ext cx="284" cy="136"/>
              </a:xfrm>
              <a:custGeom>
                <a:avLst/>
                <a:gdLst>
                  <a:gd name="T0" fmla="*/ 104 w 284"/>
                  <a:gd name="T1" fmla="*/ 82 h 136"/>
                  <a:gd name="T2" fmla="*/ 52 w 284"/>
                  <a:gd name="T3" fmla="*/ 78 h 136"/>
                  <a:gd name="T4" fmla="*/ 10 w 284"/>
                  <a:gd name="T5" fmla="*/ 74 h 136"/>
                  <a:gd name="T6" fmla="*/ 30 w 284"/>
                  <a:gd name="T7" fmla="*/ 62 h 136"/>
                  <a:gd name="T8" fmla="*/ 56 w 284"/>
                  <a:gd name="T9" fmla="*/ 54 h 136"/>
                  <a:gd name="T10" fmla="*/ 34 w 284"/>
                  <a:gd name="T11" fmla="*/ 56 h 136"/>
                  <a:gd name="T12" fmla="*/ 14 w 284"/>
                  <a:gd name="T13" fmla="*/ 52 h 136"/>
                  <a:gd name="T14" fmla="*/ 0 w 284"/>
                  <a:gd name="T15" fmla="*/ 42 h 136"/>
                  <a:gd name="T16" fmla="*/ 12 w 284"/>
                  <a:gd name="T17" fmla="*/ 30 h 136"/>
                  <a:gd name="T18" fmla="*/ 26 w 284"/>
                  <a:gd name="T19" fmla="*/ 14 h 136"/>
                  <a:gd name="T20" fmla="*/ 74 w 284"/>
                  <a:gd name="T21" fmla="*/ 0 h 136"/>
                  <a:gd name="T22" fmla="*/ 74 w 284"/>
                  <a:gd name="T23" fmla="*/ 12 h 136"/>
                  <a:gd name="T24" fmla="*/ 84 w 284"/>
                  <a:gd name="T25" fmla="*/ 22 h 136"/>
                  <a:gd name="T26" fmla="*/ 106 w 284"/>
                  <a:gd name="T27" fmla="*/ 12 h 136"/>
                  <a:gd name="T28" fmla="*/ 118 w 284"/>
                  <a:gd name="T29" fmla="*/ 24 h 136"/>
                  <a:gd name="T30" fmla="*/ 128 w 284"/>
                  <a:gd name="T31" fmla="*/ 26 h 136"/>
                  <a:gd name="T32" fmla="*/ 144 w 284"/>
                  <a:gd name="T33" fmla="*/ 18 h 136"/>
                  <a:gd name="T34" fmla="*/ 142 w 284"/>
                  <a:gd name="T35" fmla="*/ 10 h 136"/>
                  <a:gd name="T36" fmla="*/ 162 w 284"/>
                  <a:gd name="T37" fmla="*/ 26 h 136"/>
                  <a:gd name="T38" fmla="*/ 172 w 284"/>
                  <a:gd name="T39" fmla="*/ 48 h 136"/>
                  <a:gd name="T40" fmla="*/ 176 w 284"/>
                  <a:gd name="T41" fmla="*/ 34 h 136"/>
                  <a:gd name="T42" fmla="*/ 170 w 284"/>
                  <a:gd name="T43" fmla="*/ 4 h 136"/>
                  <a:gd name="T44" fmla="*/ 192 w 284"/>
                  <a:gd name="T45" fmla="*/ 4 h 136"/>
                  <a:gd name="T46" fmla="*/ 216 w 284"/>
                  <a:gd name="T47" fmla="*/ 24 h 136"/>
                  <a:gd name="T48" fmla="*/ 230 w 284"/>
                  <a:gd name="T49" fmla="*/ 52 h 136"/>
                  <a:gd name="T50" fmla="*/ 228 w 284"/>
                  <a:gd name="T51" fmla="*/ 66 h 136"/>
                  <a:gd name="T52" fmla="*/ 248 w 284"/>
                  <a:gd name="T53" fmla="*/ 82 h 136"/>
                  <a:gd name="T54" fmla="*/ 268 w 284"/>
                  <a:gd name="T55" fmla="*/ 90 h 136"/>
                  <a:gd name="T56" fmla="*/ 280 w 284"/>
                  <a:gd name="T57" fmla="*/ 104 h 136"/>
                  <a:gd name="T58" fmla="*/ 254 w 284"/>
                  <a:gd name="T59" fmla="*/ 106 h 136"/>
                  <a:gd name="T60" fmla="*/ 268 w 284"/>
                  <a:gd name="T61" fmla="*/ 116 h 136"/>
                  <a:gd name="T62" fmla="*/ 262 w 284"/>
                  <a:gd name="T63" fmla="*/ 128 h 136"/>
                  <a:gd name="T64" fmla="*/ 216 w 284"/>
                  <a:gd name="T65" fmla="*/ 128 h 136"/>
                  <a:gd name="T66" fmla="*/ 202 w 284"/>
                  <a:gd name="T67" fmla="*/ 122 h 136"/>
                  <a:gd name="T68" fmla="*/ 184 w 284"/>
                  <a:gd name="T69" fmla="*/ 122 h 136"/>
                  <a:gd name="T70" fmla="*/ 152 w 284"/>
                  <a:gd name="T71" fmla="*/ 134 h 136"/>
                  <a:gd name="T72" fmla="*/ 84 w 284"/>
                  <a:gd name="T73" fmla="*/ 130 h 136"/>
                  <a:gd name="T74" fmla="*/ 40 w 284"/>
                  <a:gd name="T75" fmla="*/ 118 h 136"/>
                  <a:gd name="T76" fmla="*/ 30 w 284"/>
                  <a:gd name="T77" fmla="*/ 92 h 136"/>
                  <a:gd name="T78" fmla="*/ 80 w 284"/>
                  <a:gd name="T79" fmla="*/ 88 h 136"/>
                  <a:gd name="T80" fmla="*/ 110 w 284"/>
                  <a:gd name="T81" fmla="*/ 90 h 1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7938">
                <a:solidFill>
                  <a:schemeClr val="tx1"/>
                </a:solidFill>
                <a:prstDash val="solid"/>
                <a:round/>
                <a:headEnd/>
                <a:tailEnd/>
              </a:ln>
            </p:spPr>
            <p:txBody>
              <a:bodyPr/>
              <a:lstStyle/>
              <a:p>
                <a:endParaRPr lang="en-US"/>
              </a:p>
            </p:txBody>
          </p:sp>
          <p:sp>
            <p:nvSpPr>
              <p:cNvPr id="607" name="Freeform 9"/>
              <p:cNvSpPr>
                <a:spLocks/>
              </p:cNvSpPr>
              <p:nvPr/>
            </p:nvSpPr>
            <p:spPr bwMode="auto">
              <a:xfrm>
                <a:off x="836" y="1011"/>
                <a:ext cx="190" cy="82"/>
              </a:xfrm>
              <a:custGeom>
                <a:avLst/>
                <a:gdLst>
                  <a:gd name="T0" fmla="*/ 98 w 190"/>
                  <a:gd name="T1" fmla="*/ 56 h 82"/>
                  <a:gd name="T2" fmla="*/ 80 w 190"/>
                  <a:gd name="T3" fmla="*/ 56 h 82"/>
                  <a:gd name="T4" fmla="*/ 58 w 190"/>
                  <a:gd name="T5" fmla="*/ 56 h 82"/>
                  <a:gd name="T6" fmla="*/ 62 w 190"/>
                  <a:gd name="T7" fmla="*/ 48 h 82"/>
                  <a:gd name="T8" fmla="*/ 52 w 190"/>
                  <a:gd name="T9" fmla="*/ 50 h 82"/>
                  <a:gd name="T10" fmla="*/ 48 w 190"/>
                  <a:gd name="T11" fmla="*/ 58 h 82"/>
                  <a:gd name="T12" fmla="*/ 30 w 190"/>
                  <a:gd name="T13" fmla="*/ 62 h 82"/>
                  <a:gd name="T14" fmla="*/ 20 w 190"/>
                  <a:gd name="T15" fmla="*/ 58 h 82"/>
                  <a:gd name="T16" fmla="*/ 2 w 190"/>
                  <a:gd name="T17" fmla="*/ 56 h 82"/>
                  <a:gd name="T18" fmla="*/ 0 w 190"/>
                  <a:gd name="T19" fmla="*/ 48 h 82"/>
                  <a:gd name="T20" fmla="*/ 18 w 190"/>
                  <a:gd name="T21" fmla="*/ 46 h 82"/>
                  <a:gd name="T22" fmla="*/ 4 w 190"/>
                  <a:gd name="T23" fmla="*/ 42 h 82"/>
                  <a:gd name="T24" fmla="*/ 10 w 190"/>
                  <a:gd name="T25" fmla="*/ 36 h 82"/>
                  <a:gd name="T26" fmla="*/ 34 w 190"/>
                  <a:gd name="T27" fmla="*/ 34 h 82"/>
                  <a:gd name="T28" fmla="*/ 16 w 190"/>
                  <a:gd name="T29" fmla="*/ 30 h 82"/>
                  <a:gd name="T30" fmla="*/ 18 w 190"/>
                  <a:gd name="T31" fmla="*/ 24 h 82"/>
                  <a:gd name="T32" fmla="*/ 26 w 190"/>
                  <a:gd name="T33" fmla="*/ 20 h 82"/>
                  <a:gd name="T34" fmla="*/ 34 w 190"/>
                  <a:gd name="T35" fmla="*/ 16 h 82"/>
                  <a:gd name="T36" fmla="*/ 50 w 190"/>
                  <a:gd name="T37" fmla="*/ 14 h 82"/>
                  <a:gd name="T38" fmla="*/ 58 w 190"/>
                  <a:gd name="T39" fmla="*/ 22 h 82"/>
                  <a:gd name="T40" fmla="*/ 66 w 190"/>
                  <a:gd name="T41" fmla="*/ 20 h 82"/>
                  <a:gd name="T42" fmla="*/ 74 w 190"/>
                  <a:gd name="T43" fmla="*/ 20 h 82"/>
                  <a:gd name="T44" fmla="*/ 88 w 190"/>
                  <a:gd name="T45" fmla="*/ 28 h 82"/>
                  <a:gd name="T46" fmla="*/ 98 w 190"/>
                  <a:gd name="T47" fmla="*/ 36 h 82"/>
                  <a:gd name="T48" fmla="*/ 98 w 190"/>
                  <a:gd name="T49" fmla="*/ 40 h 82"/>
                  <a:gd name="T50" fmla="*/ 98 w 190"/>
                  <a:gd name="T51" fmla="*/ 42 h 82"/>
                  <a:gd name="T52" fmla="*/ 100 w 190"/>
                  <a:gd name="T53" fmla="*/ 44 h 82"/>
                  <a:gd name="T54" fmla="*/ 136 w 190"/>
                  <a:gd name="T55" fmla="*/ 44 h 82"/>
                  <a:gd name="T56" fmla="*/ 136 w 190"/>
                  <a:gd name="T57" fmla="*/ 38 h 82"/>
                  <a:gd name="T58" fmla="*/ 118 w 190"/>
                  <a:gd name="T59" fmla="*/ 34 h 82"/>
                  <a:gd name="T60" fmla="*/ 130 w 190"/>
                  <a:gd name="T61" fmla="*/ 28 h 82"/>
                  <a:gd name="T62" fmla="*/ 128 w 190"/>
                  <a:gd name="T63" fmla="*/ 24 h 82"/>
                  <a:gd name="T64" fmla="*/ 116 w 190"/>
                  <a:gd name="T65" fmla="*/ 20 h 82"/>
                  <a:gd name="T66" fmla="*/ 122 w 190"/>
                  <a:gd name="T67" fmla="*/ 10 h 82"/>
                  <a:gd name="T68" fmla="*/ 130 w 190"/>
                  <a:gd name="T69" fmla="*/ 0 h 82"/>
                  <a:gd name="T70" fmla="*/ 140 w 190"/>
                  <a:gd name="T71" fmla="*/ 2 h 82"/>
                  <a:gd name="T72" fmla="*/ 142 w 190"/>
                  <a:gd name="T73" fmla="*/ 8 h 82"/>
                  <a:gd name="T74" fmla="*/ 148 w 190"/>
                  <a:gd name="T75" fmla="*/ 16 h 82"/>
                  <a:gd name="T76" fmla="*/ 146 w 190"/>
                  <a:gd name="T77" fmla="*/ 22 h 82"/>
                  <a:gd name="T78" fmla="*/ 148 w 190"/>
                  <a:gd name="T79" fmla="*/ 30 h 82"/>
                  <a:gd name="T80" fmla="*/ 162 w 190"/>
                  <a:gd name="T81" fmla="*/ 34 h 82"/>
                  <a:gd name="T82" fmla="*/ 168 w 190"/>
                  <a:gd name="T83" fmla="*/ 34 h 82"/>
                  <a:gd name="T84" fmla="*/ 172 w 190"/>
                  <a:gd name="T85" fmla="*/ 28 h 82"/>
                  <a:gd name="T86" fmla="*/ 184 w 190"/>
                  <a:gd name="T87" fmla="*/ 28 h 82"/>
                  <a:gd name="T88" fmla="*/ 190 w 190"/>
                  <a:gd name="T89" fmla="*/ 34 h 82"/>
                  <a:gd name="T90" fmla="*/ 190 w 190"/>
                  <a:gd name="T91" fmla="*/ 48 h 82"/>
                  <a:gd name="T92" fmla="*/ 182 w 190"/>
                  <a:gd name="T93" fmla="*/ 58 h 82"/>
                  <a:gd name="T94" fmla="*/ 168 w 190"/>
                  <a:gd name="T95" fmla="*/ 64 h 82"/>
                  <a:gd name="T96" fmla="*/ 148 w 190"/>
                  <a:gd name="T97" fmla="*/ 58 h 82"/>
                  <a:gd name="T98" fmla="*/ 134 w 190"/>
                  <a:gd name="T99" fmla="*/ 64 h 82"/>
                  <a:gd name="T100" fmla="*/ 114 w 190"/>
                  <a:gd name="T101" fmla="*/ 66 h 82"/>
                  <a:gd name="T102" fmla="*/ 96 w 190"/>
                  <a:gd name="T103" fmla="*/ 76 h 82"/>
                  <a:gd name="T104" fmla="*/ 74 w 190"/>
                  <a:gd name="T105" fmla="*/ 82 h 82"/>
                  <a:gd name="T106" fmla="*/ 58 w 190"/>
                  <a:gd name="T107" fmla="*/ 78 h 82"/>
                  <a:gd name="T108" fmla="*/ 50 w 190"/>
                  <a:gd name="T109" fmla="*/ 70 h 82"/>
                  <a:gd name="T110" fmla="*/ 62 w 190"/>
                  <a:gd name="T111" fmla="*/ 64 h 82"/>
                  <a:gd name="T112" fmla="*/ 80 w 190"/>
                  <a:gd name="T113" fmla="*/ 64 h 82"/>
                  <a:gd name="T114" fmla="*/ 96 w 190"/>
                  <a:gd name="T115" fmla="*/ 62 h 82"/>
                  <a:gd name="T116" fmla="*/ 98 w 190"/>
                  <a:gd name="T117" fmla="*/ 56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7938">
                <a:solidFill>
                  <a:schemeClr val="tx1"/>
                </a:solidFill>
                <a:prstDash val="solid"/>
                <a:round/>
                <a:headEnd/>
                <a:tailEnd/>
              </a:ln>
            </p:spPr>
            <p:txBody>
              <a:bodyPr/>
              <a:lstStyle/>
              <a:p>
                <a:endParaRPr lang="en-US"/>
              </a:p>
            </p:txBody>
          </p:sp>
          <p:sp>
            <p:nvSpPr>
              <p:cNvPr id="608" name="Freeform 10"/>
              <p:cNvSpPr>
                <a:spLocks/>
              </p:cNvSpPr>
              <p:nvPr/>
            </p:nvSpPr>
            <p:spPr bwMode="auto">
              <a:xfrm>
                <a:off x="1026" y="925"/>
                <a:ext cx="106" cy="56"/>
              </a:xfrm>
              <a:custGeom>
                <a:avLst/>
                <a:gdLst>
                  <a:gd name="T0" fmla="*/ 0 w 106"/>
                  <a:gd name="T1" fmla="*/ 12 h 56"/>
                  <a:gd name="T2" fmla="*/ 16 w 106"/>
                  <a:gd name="T3" fmla="*/ 16 h 56"/>
                  <a:gd name="T4" fmla="*/ 26 w 106"/>
                  <a:gd name="T5" fmla="*/ 20 h 56"/>
                  <a:gd name="T6" fmla="*/ 34 w 106"/>
                  <a:gd name="T7" fmla="*/ 28 h 56"/>
                  <a:gd name="T8" fmla="*/ 32 w 106"/>
                  <a:gd name="T9" fmla="*/ 30 h 56"/>
                  <a:gd name="T10" fmla="*/ 18 w 106"/>
                  <a:gd name="T11" fmla="*/ 28 h 56"/>
                  <a:gd name="T12" fmla="*/ 10 w 106"/>
                  <a:gd name="T13" fmla="*/ 30 h 56"/>
                  <a:gd name="T14" fmla="*/ 8 w 106"/>
                  <a:gd name="T15" fmla="*/ 40 h 56"/>
                  <a:gd name="T16" fmla="*/ 20 w 106"/>
                  <a:gd name="T17" fmla="*/ 42 h 56"/>
                  <a:gd name="T18" fmla="*/ 34 w 106"/>
                  <a:gd name="T19" fmla="*/ 40 h 56"/>
                  <a:gd name="T20" fmla="*/ 50 w 106"/>
                  <a:gd name="T21" fmla="*/ 38 h 56"/>
                  <a:gd name="T22" fmla="*/ 66 w 106"/>
                  <a:gd name="T23" fmla="*/ 40 h 56"/>
                  <a:gd name="T24" fmla="*/ 74 w 106"/>
                  <a:gd name="T25" fmla="*/ 46 h 56"/>
                  <a:gd name="T26" fmla="*/ 82 w 106"/>
                  <a:gd name="T27" fmla="*/ 56 h 56"/>
                  <a:gd name="T28" fmla="*/ 98 w 106"/>
                  <a:gd name="T29" fmla="*/ 56 h 56"/>
                  <a:gd name="T30" fmla="*/ 106 w 106"/>
                  <a:gd name="T31" fmla="*/ 48 h 56"/>
                  <a:gd name="T32" fmla="*/ 94 w 106"/>
                  <a:gd name="T33" fmla="*/ 38 h 56"/>
                  <a:gd name="T34" fmla="*/ 90 w 106"/>
                  <a:gd name="T35" fmla="*/ 28 h 56"/>
                  <a:gd name="T36" fmla="*/ 80 w 106"/>
                  <a:gd name="T37" fmla="*/ 20 h 56"/>
                  <a:gd name="T38" fmla="*/ 70 w 106"/>
                  <a:gd name="T39" fmla="*/ 18 h 56"/>
                  <a:gd name="T40" fmla="*/ 64 w 106"/>
                  <a:gd name="T41" fmla="*/ 12 h 56"/>
                  <a:gd name="T42" fmla="*/ 50 w 106"/>
                  <a:gd name="T43" fmla="*/ 10 h 56"/>
                  <a:gd name="T44" fmla="*/ 44 w 106"/>
                  <a:gd name="T45" fmla="*/ 20 h 56"/>
                  <a:gd name="T46" fmla="*/ 42 w 106"/>
                  <a:gd name="T47" fmla="*/ 10 h 56"/>
                  <a:gd name="T48" fmla="*/ 40 w 106"/>
                  <a:gd name="T49" fmla="*/ 2 h 56"/>
                  <a:gd name="T50" fmla="*/ 18 w 106"/>
                  <a:gd name="T51" fmla="*/ 0 h 56"/>
                  <a:gd name="T52" fmla="*/ 0 w 106"/>
                  <a:gd name="T53" fmla="*/ 2 h 56"/>
                  <a:gd name="T54" fmla="*/ 0 w 106"/>
                  <a:gd name="T55" fmla="*/ 12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7938">
                <a:solidFill>
                  <a:schemeClr val="tx1"/>
                </a:solidFill>
                <a:prstDash val="solid"/>
                <a:round/>
                <a:headEnd/>
                <a:tailEnd/>
              </a:ln>
            </p:spPr>
            <p:txBody>
              <a:bodyPr/>
              <a:lstStyle/>
              <a:p>
                <a:endParaRPr lang="en-US"/>
              </a:p>
            </p:txBody>
          </p:sp>
          <p:sp>
            <p:nvSpPr>
              <p:cNvPr id="609" name="Freeform 11"/>
              <p:cNvSpPr>
                <a:spLocks/>
              </p:cNvSpPr>
              <p:nvPr/>
            </p:nvSpPr>
            <p:spPr bwMode="auto">
              <a:xfrm>
                <a:off x="1042" y="1017"/>
                <a:ext cx="112" cy="56"/>
              </a:xfrm>
              <a:custGeom>
                <a:avLst/>
                <a:gdLst>
                  <a:gd name="T0" fmla="*/ 104 w 112"/>
                  <a:gd name="T1" fmla="*/ 52 h 56"/>
                  <a:gd name="T2" fmla="*/ 92 w 112"/>
                  <a:gd name="T3" fmla="*/ 54 h 56"/>
                  <a:gd name="T4" fmla="*/ 70 w 112"/>
                  <a:gd name="T5" fmla="*/ 56 h 56"/>
                  <a:gd name="T6" fmla="*/ 66 w 112"/>
                  <a:gd name="T7" fmla="*/ 44 h 56"/>
                  <a:gd name="T8" fmla="*/ 74 w 112"/>
                  <a:gd name="T9" fmla="*/ 36 h 56"/>
                  <a:gd name="T10" fmla="*/ 68 w 112"/>
                  <a:gd name="T11" fmla="*/ 36 h 56"/>
                  <a:gd name="T12" fmla="*/ 58 w 112"/>
                  <a:gd name="T13" fmla="*/ 34 h 56"/>
                  <a:gd name="T14" fmla="*/ 48 w 112"/>
                  <a:gd name="T15" fmla="*/ 34 h 56"/>
                  <a:gd name="T16" fmla="*/ 36 w 112"/>
                  <a:gd name="T17" fmla="*/ 38 h 56"/>
                  <a:gd name="T18" fmla="*/ 26 w 112"/>
                  <a:gd name="T19" fmla="*/ 34 h 56"/>
                  <a:gd name="T20" fmla="*/ 8 w 112"/>
                  <a:gd name="T21" fmla="*/ 20 h 56"/>
                  <a:gd name="T22" fmla="*/ 0 w 112"/>
                  <a:gd name="T23" fmla="*/ 4 h 56"/>
                  <a:gd name="T24" fmla="*/ 8 w 112"/>
                  <a:gd name="T25" fmla="*/ 0 h 56"/>
                  <a:gd name="T26" fmla="*/ 18 w 112"/>
                  <a:gd name="T27" fmla="*/ 6 h 56"/>
                  <a:gd name="T28" fmla="*/ 26 w 112"/>
                  <a:gd name="T29" fmla="*/ 14 h 56"/>
                  <a:gd name="T30" fmla="*/ 40 w 112"/>
                  <a:gd name="T31" fmla="*/ 26 h 56"/>
                  <a:gd name="T32" fmla="*/ 48 w 112"/>
                  <a:gd name="T33" fmla="*/ 24 h 56"/>
                  <a:gd name="T34" fmla="*/ 40 w 112"/>
                  <a:gd name="T35" fmla="*/ 16 h 56"/>
                  <a:gd name="T36" fmla="*/ 40 w 112"/>
                  <a:gd name="T37" fmla="*/ 10 h 56"/>
                  <a:gd name="T38" fmla="*/ 48 w 112"/>
                  <a:gd name="T39" fmla="*/ 8 h 56"/>
                  <a:gd name="T40" fmla="*/ 58 w 112"/>
                  <a:gd name="T41" fmla="*/ 16 h 56"/>
                  <a:gd name="T42" fmla="*/ 70 w 112"/>
                  <a:gd name="T43" fmla="*/ 26 h 56"/>
                  <a:gd name="T44" fmla="*/ 74 w 112"/>
                  <a:gd name="T45" fmla="*/ 20 h 56"/>
                  <a:gd name="T46" fmla="*/ 68 w 112"/>
                  <a:gd name="T47" fmla="*/ 12 h 56"/>
                  <a:gd name="T48" fmla="*/ 62 w 112"/>
                  <a:gd name="T49" fmla="*/ 4 h 56"/>
                  <a:gd name="T50" fmla="*/ 64 w 112"/>
                  <a:gd name="T51" fmla="*/ 0 h 56"/>
                  <a:gd name="T52" fmla="*/ 78 w 112"/>
                  <a:gd name="T53" fmla="*/ 2 h 56"/>
                  <a:gd name="T54" fmla="*/ 84 w 112"/>
                  <a:gd name="T55" fmla="*/ 8 h 56"/>
                  <a:gd name="T56" fmla="*/ 92 w 112"/>
                  <a:gd name="T57" fmla="*/ 4 h 56"/>
                  <a:gd name="T58" fmla="*/ 104 w 112"/>
                  <a:gd name="T59" fmla="*/ 4 h 56"/>
                  <a:gd name="T60" fmla="*/ 108 w 112"/>
                  <a:gd name="T61" fmla="*/ 10 h 56"/>
                  <a:gd name="T62" fmla="*/ 110 w 112"/>
                  <a:gd name="T63" fmla="*/ 28 h 56"/>
                  <a:gd name="T64" fmla="*/ 112 w 112"/>
                  <a:gd name="T65" fmla="*/ 36 h 56"/>
                  <a:gd name="T66" fmla="*/ 104 w 112"/>
                  <a:gd name="T67" fmla="*/ 40 h 56"/>
                  <a:gd name="T68" fmla="*/ 104 w 112"/>
                  <a:gd name="T69" fmla="*/ 52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7938">
                <a:solidFill>
                  <a:schemeClr val="tx1"/>
                </a:solidFill>
                <a:prstDash val="solid"/>
                <a:round/>
                <a:headEnd/>
                <a:tailEnd/>
              </a:ln>
            </p:spPr>
            <p:txBody>
              <a:bodyPr/>
              <a:lstStyle/>
              <a:p>
                <a:endParaRPr lang="en-US"/>
              </a:p>
            </p:txBody>
          </p:sp>
          <p:sp>
            <p:nvSpPr>
              <p:cNvPr id="610" name="Freeform 12"/>
              <p:cNvSpPr>
                <a:spLocks/>
              </p:cNvSpPr>
              <p:nvPr/>
            </p:nvSpPr>
            <p:spPr bwMode="auto">
              <a:xfrm>
                <a:off x="1168" y="1003"/>
                <a:ext cx="270" cy="84"/>
              </a:xfrm>
              <a:custGeom>
                <a:avLst/>
                <a:gdLst>
                  <a:gd name="T0" fmla="*/ 48 w 270"/>
                  <a:gd name="T1" fmla="*/ 26 h 84"/>
                  <a:gd name="T2" fmla="*/ 34 w 270"/>
                  <a:gd name="T3" fmla="*/ 28 h 84"/>
                  <a:gd name="T4" fmla="*/ 20 w 270"/>
                  <a:gd name="T5" fmla="*/ 26 h 84"/>
                  <a:gd name="T6" fmla="*/ 6 w 270"/>
                  <a:gd name="T7" fmla="*/ 20 h 84"/>
                  <a:gd name="T8" fmla="*/ 0 w 270"/>
                  <a:gd name="T9" fmla="*/ 14 h 84"/>
                  <a:gd name="T10" fmla="*/ 2 w 270"/>
                  <a:gd name="T11" fmla="*/ 4 h 84"/>
                  <a:gd name="T12" fmla="*/ 14 w 270"/>
                  <a:gd name="T13" fmla="*/ 0 h 84"/>
                  <a:gd name="T14" fmla="*/ 32 w 270"/>
                  <a:gd name="T15" fmla="*/ 6 h 84"/>
                  <a:gd name="T16" fmla="*/ 48 w 270"/>
                  <a:gd name="T17" fmla="*/ 10 h 84"/>
                  <a:gd name="T18" fmla="*/ 54 w 270"/>
                  <a:gd name="T19" fmla="*/ 18 h 84"/>
                  <a:gd name="T20" fmla="*/ 70 w 270"/>
                  <a:gd name="T21" fmla="*/ 18 h 84"/>
                  <a:gd name="T22" fmla="*/ 88 w 270"/>
                  <a:gd name="T23" fmla="*/ 14 h 84"/>
                  <a:gd name="T24" fmla="*/ 96 w 270"/>
                  <a:gd name="T25" fmla="*/ 24 h 84"/>
                  <a:gd name="T26" fmla="*/ 96 w 270"/>
                  <a:gd name="T27" fmla="*/ 34 h 84"/>
                  <a:gd name="T28" fmla="*/ 100 w 270"/>
                  <a:gd name="T29" fmla="*/ 40 h 84"/>
                  <a:gd name="T30" fmla="*/ 120 w 270"/>
                  <a:gd name="T31" fmla="*/ 52 h 84"/>
                  <a:gd name="T32" fmla="*/ 150 w 270"/>
                  <a:gd name="T33" fmla="*/ 52 h 84"/>
                  <a:gd name="T34" fmla="*/ 172 w 270"/>
                  <a:gd name="T35" fmla="*/ 54 h 84"/>
                  <a:gd name="T36" fmla="*/ 198 w 270"/>
                  <a:gd name="T37" fmla="*/ 44 h 84"/>
                  <a:gd name="T38" fmla="*/ 236 w 270"/>
                  <a:gd name="T39" fmla="*/ 46 h 84"/>
                  <a:gd name="T40" fmla="*/ 256 w 270"/>
                  <a:gd name="T41" fmla="*/ 50 h 84"/>
                  <a:gd name="T42" fmla="*/ 270 w 270"/>
                  <a:gd name="T43" fmla="*/ 56 h 84"/>
                  <a:gd name="T44" fmla="*/ 268 w 270"/>
                  <a:gd name="T45" fmla="*/ 66 h 84"/>
                  <a:gd name="T46" fmla="*/ 262 w 270"/>
                  <a:gd name="T47" fmla="*/ 70 h 84"/>
                  <a:gd name="T48" fmla="*/ 260 w 270"/>
                  <a:gd name="T49" fmla="*/ 82 h 84"/>
                  <a:gd name="T50" fmla="*/ 222 w 270"/>
                  <a:gd name="T51" fmla="*/ 84 h 84"/>
                  <a:gd name="T52" fmla="*/ 212 w 270"/>
                  <a:gd name="T53" fmla="*/ 76 h 84"/>
                  <a:gd name="T54" fmla="*/ 206 w 270"/>
                  <a:gd name="T55" fmla="*/ 84 h 84"/>
                  <a:gd name="T56" fmla="*/ 132 w 270"/>
                  <a:gd name="T57" fmla="*/ 84 h 84"/>
                  <a:gd name="T58" fmla="*/ 130 w 270"/>
                  <a:gd name="T59" fmla="*/ 74 h 84"/>
                  <a:gd name="T60" fmla="*/ 126 w 270"/>
                  <a:gd name="T61" fmla="*/ 72 h 84"/>
                  <a:gd name="T62" fmla="*/ 120 w 270"/>
                  <a:gd name="T63" fmla="*/ 78 h 84"/>
                  <a:gd name="T64" fmla="*/ 116 w 270"/>
                  <a:gd name="T65" fmla="*/ 84 h 84"/>
                  <a:gd name="T66" fmla="*/ 92 w 270"/>
                  <a:gd name="T67" fmla="*/ 80 h 84"/>
                  <a:gd name="T68" fmla="*/ 88 w 270"/>
                  <a:gd name="T69" fmla="*/ 74 h 84"/>
                  <a:gd name="T70" fmla="*/ 84 w 270"/>
                  <a:gd name="T71" fmla="*/ 78 h 84"/>
                  <a:gd name="T72" fmla="*/ 78 w 270"/>
                  <a:gd name="T73" fmla="*/ 78 h 84"/>
                  <a:gd name="T74" fmla="*/ 72 w 270"/>
                  <a:gd name="T75" fmla="*/ 70 h 84"/>
                  <a:gd name="T76" fmla="*/ 68 w 270"/>
                  <a:gd name="T77" fmla="*/ 58 h 84"/>
                  <a:gd name="T78" fmla="*/ 68 w 270"/>
                  <a:gd name="T79" fmla="*/ 54 h 84"/>
                  <a:gd name="T80" fmla="*/ 72 w 270"/>
                  <a:gd name="T81" fmla="*/ 48 h 84"/>
                  <a:gd name="T82" fmla="*/ 64 w 270"/>
                  <a:gd name="T83" fmla="*/ 38 h 84"/>
                  <a:gd name="T84" fmla="*/ 58 w 270"/>
                  <a:gd name="T85" fmla="*/ 28 h 84"/>
                  <a:gd name="T86" fmla="*/ 48 w 270"/>
                  <a:gd name="T87" fmla="*/ 26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7938">
                <a:solidFill>
                  <a:schemeClr val="tx1"/>
                </a:solidFill>
                <a:prstDash val="solid"/>
                <a:round/>
                <a:headEnd/>
                <a:tailEnd/>
              </a:ln>
            </p:spPr>
            <p:txBody>
              <a:bodyPr/>
              <a:lstStyle/>
              <a:p>
                <a:endParaRPr lang="en-US"/>
              </a:p>
            </p:txBody>
          </p:sp>
          <p:sp>
            <p:nvSpPr>
              <p:cNvPr id="611" name="Freeform 13"/>
              <p:cNvSpPr>
                <a:spLocks/>
              </p:cNvSpPr>
              <p:nvPr/>
            </p:nvSpPr>
            <p:spPr bwMode="auto">
              <a:xfrm>
                <a:off x="1182" y="1101"/>
                <a:ext cx="90" cy="64"/>
              </a:xfrm>
              <a:custGeom>
                <a:avLst/>
                <a:gdLst>
                  <a:gd name="T0" fmla="*/ 8 w 90"/>
                  <a:gd name="T1" fmla="*/ 2 h 64"/>
                  <a:gd name="T2" fmla="*/ 0 w 90"/>
                  <a:gd name="T3" fmla="*/ 14 h 64"/>
                  <a:gd name="T4" fmla="*/ 4 w 90"/>
                  <a:gd name="T5" fmla="*/ 36 h 64"/>
                  <a:gd name="T6" fmla="*/ 8 w 90"/>
                  <a:gd name="T7" fmla="*/ 50 h 64"/>
                  <a:gd name="T8" fmla="*/ 12 w 90"/>
                  <a:gd name="T9" fmla="*/ 62 h 64"/>
                  <a:gd name="T10" fmla="*/ 24 w 90"/>
                  <a:gd name="T11" fmla="*/ 64 h 64"/>
                  <a:gd name="T12" fmla="*/ 34 w 90"/>
                  <a:gd name="T13" fmla="*/ 52 h 64"/>
                  <a:gd name="T14" fmla="*/ 30 w 90"/>
                  <a:gd name="T15" fmla="*/ 42 h 64"/>
                  <a:gd name="T16" fmla="*/ 42 w 90"/>
                  <a:gd name="T17" fmla="*/ 40 h 64"/>
                  <a:gd name="T18" fmla="*/ 60 w 90"/>
                  <a:gd name="T19" fmla="*/ 40 h 64"/>
                  <a:gd name="T20" fmla="*/ 78 w 90"/>
                  <a:gd name="T21" fmla="*/ 18 h 64"/>
                  <a:gd name="T22" fmla="*/ 90 w 90"/>
                  <a:gd name="T23" fmla="*/ 2 h 64"/>
                  <a:gd name="T24" fmla="*/ 60 w 90"/>
                  <a:gd name="T25" fmla="*/ 2 h 64"/>
                  <a:gd name="T26" fmla="*/ 42 w 90"/>
                  <a:gd name="T27" fmla="*/ 0 h 64"/>
                  <a:gd name="T28" fmla="*/ 20 w 90"/>
                  <a:gd name="T29" fmla="*/ 0 h 64"/>
                  <a:gd name="T30" fmla="*/ 8 w 90"/>
                  <a:gd name="T31" fmla="*/ 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7938">
                <a:solidFill>
                  <a:schemeClr val="tx1"/>
                </a:solidFill>
                <a:prstDash val="solid"/>
                <a:round/>
                <a:headEnd/>
                <a:tailEnd/>
              </a:ln>
            </p:spPr>
            <p:txBody>
              <a:bodyPr/>
              <a:lstStyle/>
              <a:p>
                <a:endParaRPr lang="en-US"/>
              </a:p>
            </p:txBody>
          </p:sp>
          <p:sp>
            <p:nvSpPr>
              <p:cNvPr id="612" name="Freeform 14"/>
              <p:cNvSpPr>
                <a:spLocks/>
              </p:cNvSpPr>
              <p:nvPr/>
            </p:nvSpPr>
            <p:spPr bwMode="auto">
              <a:xfrm>
                <a:off x="1242" y="783"/>
                <a:ext cx="490" cy="252"/>
              </a:xfrm>
              <a:custGeom>
                <a:avLst/>
                <a:gdLst>
                  <a:gd name="T0" fmla="*/ 370 w 490"/>
                  <a:gd name="T1" fmla="*/ 94 h 252"/>
                  <a:gd name="T2" fmla="*/ 324 w 490"/>
                  <a:gd name="T3" fmla="*/ 130 h 252"/>
                  <a:gd name="T4" fmla="*/ 280 w 490"/>
                  <a:gd name="T5" fmla="*/ 126 h 252"/>
                  <a:gd name="T6" fmla="*/ 296 w 490"/>
                  <a:gd name="T7" fmla="*/ 138 h 252"/>
                  <a:gd name="T8" fmla="*/ 264 w 490"/>
                  <a:gd name="T9" fmla="*/ 140 h 252"/>
                  <a:gd name="T10" fmla="*/ 254 w 490"/>
                  <a:gd name="T11" fmla="*/ 148 h 252"/>
                  <a:gd name="T12" fmla="*/ 254 w 490"/>
                  <a:gd name="T13" fmla="*/ 154 h 252"/>
                  <a:gd name="T14" fmla="*/ 268 w 490"/>
                  <a:gd name="T15" fmla="*/ 170 h 252"/>
                  <a:gd name="T16" fmla="*/ 260 w 490"/>
                  <a:gd name="T17" fmla="*/ 184 h 252"/>
                  <a:gd name="T18" fmla="*/ 220 w 490"/>
                  <a:gd name="T19" fmla="*/ 206 h 252"/>
                  <a:gd name="T20" fmla="*/ 164 w 490"/>
                  <a:gd name="T21" fmla="*/ 216 h 252"/>
                  <a:gd name="T22" fmla="*/ 206 w 490"/>
                  <a:gd name="T23" fmla="*/ 232 h 252"/>
                  <a:gd name="T24" fmla="*/ 224 w 490"/>
                  <a:gd name="T25" fmla="*/ 236 h 252"/>
                  <a:gd name="T26" fmla="*/ 172 w 490"/>
                  <a:gd name="T27" fmla="*/ 252 h 252"/>
                  <a:gd name="T28" fmla="*/ 138 w 490"/>
                  <a:gd name="T29" fmla="*/ 238 h 252"/>
                  <a:gd name="T30" fmla="*/ 88 w 490"/>
                  <a:gd name="T31" fmla="*/ 244 h 252"/>
                  <a:gd name="T32" fmla="*/ 62 w 490"/>
                  <a:gd name="T33" fmla="*/ 244 h 252"/>
                  <a:gd name="T34" fmla="*/ 42 w 490"/>
                  <a:gd name="T35" fmla="*/ 224 h 252"/>
                  <a:gd name="T36" fmla="*/ 80 w 490"/>
                  <a:gd name="T37" fmla="*/ 212 h 252"/>
                  <a:gd name="T38" fmla="*/ 88 w 490"/>
                  <a:gd name="T39" fmla="*/ 196 h 252"/>
                  <a:gd name="T40" fmla="*/ 132 w 490"/>
                  <a:gd name="T41" fmla="*/ 212 h 252"/>
                  <a:gd name="T42" fmla="*/ 140 w 490"/>
                  <a:gd name="T43" fmla="*/ 194 h 252"/>
                  <a:gd name="T44" fmla="*/ 108 w 490"/>
                  <a:gd name="T45" fmla="*/ 194 h 252"/>
                  <a:gd name="T46" fmla="*/ 106 w 490"/>
                  <a:gd name="T47" fmla="*/ 180 h 252"/>
                  <a:gd name="T48" fmla="*/ 68 w 490"/>
                  <a:gd name="T49" fmla="*/ 176 h 252"/>
                  <a:gd name="T50" fmla="*/ 114 w 490"/>
                  <a:gd name="T51" fmla="*/ 160 h 252"/>
                  <a:gd name="T52" fmla="*/ 160 w 490"/>
                  <a:gd name="T53" fmla="*/ 158 h 252"/>
                  <a:gd name="T54" fmla="*/ 114 w 490"/>
                  <a:gd name="T55" fmla="*/ 138 h 252"/>
                  <a:gd name="T56" fmla="*/ 86 w 490"/>
                  <a:gd name="T57" fmla="*/ 114 h 252"/>
                  <a:gd name="T58" fmla="*/ 144 w 490"/>
                  <a:gd name="T59" fmla="*/ 120 h 252"/>
                  <a:gd name="T60" fmla="*/ 166 w 490"/>
                  <a:gd name="T61" fmla="*/ 126 h 252"/>
                  <a:gd name="T62" fmla="*/ 168 w 490"/>
                  <a:gd name="T63" fmla="*/ 104 h 252"/>
                  <a:gd name="T64" fmla="*/ 208 w 490"/>
                  <a:gd name="T65" fmla="*/ 86 h 252"/>
                  <a:gd name="T66" fmla="*/ 226 w 490"/>
                  <a:gd name="T67" fmla="*/ 68 h 252"/>
                  <a:gd name="T68" fmla="*/ 162 w 490"/>
                  <a:gd name="T69" fmla="*/ 96 h 252"/>
                  <a:gd name="T70" fmla="*/ 128 w 490"/>
                  <a:gd name="T71" fmla="*/ 100 h 252"/>
                  <a:gd name="T72" fmla="*/ 98 w 490"/>
                  <a:gd name="T73" fmla="*/ 82 h 252"/>
                  <a:gd name="T74" fmla="*/ 62 w 490"/>
                  <a:gd name="T75" fmla="*/ 78 h 252"/>
                  <a:gd name="T76" fmla="*/ 48 w 490"/>
                  <a:gd name="T77" fmla="*/ 66 h 252"/>
                  <a:gd name="T78" fmla="*/ 32 w 490"/>
                  <a:gd name="T79" fmla="*/ 66 h 252"/>
                  <a:gd name="T80" fmla="*/ 20 w 490"/>
                  <a:gd name="T81" fmla="*/ 56 h 252"/>
                  <a:gd name="T82" fmla="*/ 36 w 490"/>
                  <a:gd name="T83" fmla="*/ 50 h 252"/>
                  <a:gd name="T84" fmla="*/ 80 w 490"/>
                  <a:gd name="T85" fmla="*/ 46 h 252"/>
                  <a:gd name="T86" fmla="*/ 102 w 490"/>
                  <a:gd name="T87" fmla="*/ 28 h 252"/>
                  <a:gd name="T88" fmla="*/ 168 w 490"/>
                  <a:gd name="T89" fmla="*/ 40 h 252"/>
                  <a:gd name="T90" fmla="*/ 164 w 490"/>
                  <a:gd name="T91" fmla="*/ 18 h 252"/>
                  <a:gd name="T92" fmla="*/ 216 w 490"/>
                  <a:gd name="T93" fmla="*/ 10 h 252"/>
                  <a:gd name="T94" fmla="*/ 254 w 490"/>
                  <a:gd name="T95" fmla="*/ 22 h 252"/>
                  <a:gd name="T96" fmla="*/ 278 w 490"/>
                  <a:gd name="T97" fmla="*/ 4 h 252"/>
                  <a:gd name="T98" fmla="*/ 298 w 490"/>
                  <a:gd name="T99" fmla="*/ 2 h 252"/>
                  <a:gd name="T100" fmla="*/ 350 w 490"/>
                  <a:gd name="T101" fmla="*/ 2 h 252"/>
                  <a:gd name="T102" fmla="*/ 388 w 490"/>
                  <a:gd name="T103" fmla="*/ 16 h 252"/>
                  <a:gd name="T104" fmla="*/ 452 w 490"/>
                  <a:gd name="T105" fmla="*/ 14 h 252"/>
                  <a:gd name="T106" fmla="*/ 482 w 490"/>
                  <a:gd name="T107" fmla="*/ 40 h 252"/>
                  <a:gd name="T108" fmla="*/ 376 w 490"/>
                  <a:gd name="T109" fmla="*/ 62 h 252"/>
                  <a:gd name="T110" fmla="*/ 398 w 490"/>
                  <a:gd name="T111" fmla="*/ 70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7938">
                <a:solidFill>
                  <a:schemeClr val="tx1"/>
                </a:solidFill>
                <a:prstDash val="solid"/>
                <a:round/>
                <a:headEnd/>
                <a:tailEnd/>
              </a:ln>
            </p:spPr>
            <p:txBody>
              <a:bodyPr/>
              <a:lstStyle/>
              <a:p>
                <a:endParaRPr lang="en-US"/>
              </a:p>
            </p:txBody>
          </p:sp>
          <p:sp>
            <p:nvSpPr>
              <p:cNvPr id="613" name="Freeform 15"/>
              <p:cNvSpPr>
                <a:spLocks/>
              </p:cNvSpPr>
              <p:nvPr/>
            </p:nvSpPr>
            <p:spPr bwMode="auto">
              <a:xfrm>
                <a:off x="464" y="1171"/>
                <a:ext cx="1350" cy="690"/>
              </a:xfrm>
              <a:custGeom>
                <a:avLst/>
                <a:gdLst>
                  <a:gd name="T0" fmla="*/ 1210 w 1350"/>
                  <a:gd name="T1" fmla="*/ 602 h 690"/>
                  <a:gd name="T2" fmla="*/ 1278 w 1350"/>
                  <a:gd name="T3" fmla="*/ 596 h 690"/>
                  <a:gd name="T4" fmla="*/ 1258 w 1350"/>
                  <a:gd name="T5" fmla="*/ 630 h 690"/>
                  <a:gd name="T6" fmla="*/ 1188 w 1350"/>
                  <a:gd name="T7" fmla="*/ 656 h 690"/>
                  <a:gd name="T8" fmla="*/ 1214 w 1350"/>
                  <a:gd name="T9" fmla="*/ 620 h 690"/>
                  <a:gd name="T10" fmla="*/ 1160 w 1350"/>
                  <a:gd name="T11" fmla="*/ 612 h 690"/>
                  <a:gd name="T12" fmla="*/ 1118 w 1350"/>
                  <a:gd name="T13" fmla="*/ 612 h 690"/>
                  <a:gd name="T14" fmla="*/ 1014 w 1350"/>
                  <a:gd name="T15" fmla="*/ 652 h 690"/>
                  <a:gd name="T16" fmla="*/ 980 w 1350"/>
                  <a:gd name="T17" fmla="*/ 668 h 690"/>
                  <a:gd name="T18" fmla="*/ 920 w 1350"/>
                  <a:gd name="T19" fmla="*/ 688 h 690"/>
                  <a:gd name="T20" fmla="*/ 940 w 1350"/>
                  <a:gd name="T21" fmla="*/ 648 h 690"/>
                  <a:gd name="T22" fmla="*/ 962 w 1350"/>
                  <a:gd name="T23" fmla="*/ 622 h 690"/>
                  <a:gd name="T24" fmla="*/ 892 w 1350"/>
                  <a:gd name="T25" fmla="*/ 590 h 690"/>
                  <a:gd name="T26" fmla="*/ 844 w 1350"/>
                  <a:gd name="T27" fmla="*/ 554 h 690"/>
                  <a:gd name="T28" fmla="*/ 786 w 1350"/>
                  <a:gd name="T29" fmla="*/ 568 h 690"/>
                  <a:gd name="T30" fmla="*/ 722 w 1350"/>
                  <a:gd name="T31" fmla="*/ 544 h 690"/>
                  <a:gd name="T32" fmla="*/ 250 w 1350"/>
                  <a:gd name="T33" fmla="*/ 516 h 690"/>
                  <a:gd name="T34" fmla="*/ 208 w 1350"/>
                  <a:gd name="T35" fmla="*/ 486 h 690"/>
                  <a:gd name="T36" fmla="*/ 194 w 1350"/>
                  <a:gd name="T37" fmla="*/ 448 h 690"/>
                  <a:gd name="T38" fmla="*/ 180 w 1350"/>
                  <a:gd name="T39" fmla="*/ 420 h 690"/>
                  <a:gd name="T40" fmla="*/ 136 w 1350"/>
                  <a:gd name="T41" fmla="*/ 372 h 690"/>
                  <a:gd name="T42" fmla="*/ 58 w 1350"/>
                  <a:gd name="T43" fmla="*/ 330 h 690"/>
                  <a:gd name="T44" fmla="*/ 18 w 1350"/>
                  <a:gd name="T45" fmla="*/ 64 h 690"/>
                  <a:gd name="T46" fmla="*/ 138 w 1350"/>
                  <a:gd name="T47" fmla="*/ 60 h 690"/>
                  <a:gd name="T48" fmla="*/ 230 w 1350"/>
                  <a:gd name="T49" fmla="*/ 64 h 690"/>
                  <a:gd name="T50" fmla="*/ 328 w 1350"/>
                  <a:gd name="T51" fmla="*/ 66 h 690"/>
                  <a:gd name="T52" fmla="*/ 410 w 1350"/>
                  <a:gd name="T53" fmla="*/ 110 h 690"/>
                  <a:gd name="T54" fmla="*/ 528 w 1350"/>
                  <a:gd name="T55" fmla="*/ 142 h 690"/>
                  <a:gd name="T56" fmla="*/ 600 w 1350"/>
                  <a:gd name="T57" fmla="*/ 112 h 690"/>
                  <a:gd name="T58" fmla="*/ 676 w 1350"/>
                  <a:gd name="T59" fmla="*/ 106 h 690"/>
                  <a:gd name="T60" fmla="*/ 716 w 1350"/>
                  <a:gd name="T61" fmla="*/ 134 h 690"/>
                  <a:gd name="T62" fmla="*/ 740 w 1350"/>
                  <a:gd name="T63" fmla="*/ 64 h 690"/>
                  <a:gd name="T64" fmla="*/ 718 w 1350"/>
                  <a:gd name="T65" fmla="*/ 12 h 690"/>
                  <a:gd name="T66" fmla="*/ 776 w 1350"/>
                  <a:gd name="T67" fmla="*/ 48 h 690"/>
                  <a:gd name="T68" fmla="*/ 812 w 1350"/>
                  <a:gd name="T69" fmla="*/ 98 h 690"/>
                  <a:gd name="T70" fmla="*/ 834 w 1350"/>
                  <a:gd name="T71" fmla="*/ 112 h 690"/>
                  <a:gd name="T72" fmla="*/ 886 w 1350"/>
                  <a:gd name="T73" fmla="*/ 74 h 690"/>
                  <a:gd name="T74" fmla="*/ 940 w 1350"/>
                  <a:gd name="T75" fmla="*/ 94 h 690"/>
                  <a:gd name="T76" fmla="*/ 916 w 1350"/>
                  <a:gd name="T77" fmla="*/ 152 h 690"/>
                  <a:gd name="T78" fmla="*/ 870 w 1350"/>
                  <a:gd name="T79" fmla="*/ 156 h 690"/>
                  <a:gd name="T80" fmla="*/ 816 w 1350"/>
                  <a:gd name="T81" fmla="*/ 172 h 690"/>
                  <a:gd name="T82" fmla="*/ 830 w 1350"/>
                  <a:gd name="T83" fmla="*/ 210 h 690"/>
                  <a:gd name="T84" fmla="*/ 778 w 1350"/>
                  <a:gd name="T85" fmla="*/ 222 h 690"/>
                  <a:gd name="T86" fmla="*/ 736 w 1350"/>
                  <a:gd name="T87" fmla="*/ 336 h 690"/>
                  <a:gd name="T88" fmla="*/ 800 w 1350"/>
                  <a:gd name="T89" fmla="*/ 374 h 690"/>
                  <a:gd name="T90" fmla="*/ 904 w 1350"/>
                  <a:gd name="T91" fmla="*/ 418 h 690"/>
                  <a:gd name="T92" fmla="*/ 944 w 1350"/>
                  <a:gd name="T93" fmla="*/ 484 h 690"/>
                  <a:gd name="T94" fmla="*/ 984 w 1350"/>
                  <a:gd name="T95" fmla="*/ 462 h 690"/>
                  <a:gd name="T96" fmla="*/ 1020 w 1350"/>
                  <a:gd name="T97" fmla="*/ 372 h 690"/>
                  <a:gd name="T98" fmla="*/ 1004 w 1350"/>
                  <a:gd name="T99" fmla="*/ 304 h 690"/>
                  <a:gd name="T100" fmla="*/ 1044 w 1350"/>
                  <a:gd name="T101" fmla="*/ 258 h 690"/>
                  <a:gd name="T102" fmla="*/ 1134 w 1350"/>
                  <a:gd name="T103" fmla="*/ 290 h 690"/>
                  <a:gd name="T104" fmla="*/ 1168 w 1350"/>
                  <a:gd name="T105" fmla="*/ 352 h 690"/>
                  <a:gd name="T106" fmla="*/ 1228 w 1350"/>
                  <a:gd name="T107" fmla="*/ 328 h 690"/>
                  <a:gd name="T108" fmla="*/ 1256 w 1350"/>
                  <a:gd name="T109" fmla="*/ 398 h 690"/>
                  <a:gd name="T110" fmla="*/ 1318 w 1350"/>
                  <a:gd name="T111" fmla="*/ 430 h 690"/>
                  <a:gd name="T112" fmla="*/ 1284 w 1350"/>
                  <a:gd name="T113" fmla="*/ 458 h 690"/>
                  <a:gd name="T114" fmla="*/ 1348 w 1350"/>
                  <a:gd name="T115" fmla="*/ 458 h 690"/>
                  <a:gd name="T116" fmla="*/ 1286 w 1350"/>
                  <a:gd name="T117" fmla="*/ 524 h 690"/>
                  <a:gd name="T118" fmla="*/ 1152 w 1350"/>
                  <a:gd name="T119" fmla="*/ 548 h 690"/>
                  <a:gd name="T120" fmla="*/ 1116 w 1350"/>
                  <a:gd name="T121" fmla="*/ 590 h 690"/>
                  <a:gd name="T122" fmla="*/ 1202 w 1350"/>
                  <a:gd name="T123" fmla="*/ 548 h 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7938">
                <a:solidFill>
                  <a:schemeClr val="tx1"/>
                </a:solidFill>
                <a:prstDash val="solid"/>
                <a:round/>
                <a:headEnd/>
                <a:tailEnd/>
              </a:ln>
            </p:spPr>
            <p:txBody>
              <a:bodyPr/>
              <a:lstStyle/>
              <a:p>
                <a:endParaRPr lang="en-US"/>
              </a:p>
            </p:txBody>
          </p:sp>
          <p:sp>
            <p:nvSpPr>
              <p:cNvPr id="614" name="Freeform 16"/>
              <p:cNvSpPr>
                <a:spLocks/>
              </p:cNvSpPr>
              <p:nvPr/>
            </p:nvSpPr>
            <p:spPr bwMode="auto">
              <a:xfrm>
                <a:off x="1004" y="1111"/>
                <a:ext cx="38" cy="28"/>
              </a:xfrm>
              <a:custGeom>
                <a:avLst/>
                <a:gdLst>
                  <a:gd name="T0" fmla="*/ 6 w 38"/>
                  <a:gd name="T1" fmla="*/ 0 h 28"/>
                  <a:gd name="T2" fmla="*/ 22 w 38"/>
                  <a:gd name="T3" fmla="*/ 0 h 28"/>
                  <a:gd name="T4" fmla="*/ 36 w 38"/>
                  <a:gd name="T5" fmla="*/ 0 h 28"/>
                  <a:gd name="T6" fmla="*/ 38 w 38"/>
                  <a:gd name="T7" fmla="*/ 8 h 28"/>
                  <a:gd name="T8" fmla="*/ 34 w 38"/>
                  <a:gd name="T9" fmla="*/ 20 h 28"/>
                  <a:gd name="T10" fmla="*/ 28 w 38"/>
                  <a:gd name="T11" fmla="*/ 28 h 28"/>
                  <a:gd name="T12" fmla="*/ 22 w 38"/>
                  <a:gd name="T13" fmla="*/ 24 h 28"/>
                  <a:gd name="T14" fmla="*/ 14 w 38"/>
                  <a:gd name="T15" fmla="*/ 14 h 28"/>
                  <a:gd name="T16" fmla="*/ 6 w 38"/>
                  <a:gd name="T17" fmla="*/ 10 h 28"/>
                  <a:gd name="T18" fmla="*/ 0 w 38"/>
                  <a:gd name="T19" fmla="*/ 4 h 28"/>
                  <a:gd name="T20" fmla="*/ 6 w 38"/>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7938">
                <a:solidFill>
                  <a:schemeClr val="tx1"/>
                </a:solidFill>
                <a:prstDash val="solid"/>
                <a:round/>
                <a:headEnd/>
                <a:tailEnd/>
              </a:ln>
            </p:spPr>
            <p:txBody>
              <a:bodyPr/>
              <a:lstStyle/>
              <a:p>
                <a:endParaRPr lang="en-US"/>
              </a:p>
            </p:txBody>
          </p:sp>
          <p:sp>
            <p:nvSpPr>
              <p:cNvPr id="615" name="Freeform 17"/>
              <p:cNvSpPr>
                <a:spLocks/>
              </p:cNvSpPr>
              <p:nvPr/>
            </p:nvSpPr>
            <p:spPr bwMode="auto">
              <a:xfrm>
                <a:off x="754" y="987"/>
                <a:ext cx="112" cy="58"/>
              </a:xfrm>
              <a:custGeom>
                <a:avLst/>
                <a:gdLst>
                  <a:gd name="T0" fmla="*/ 0 w 112"/>
                  <a:gd name="T1" fmla="*/ 50 h 58"/>
                  <a:gd name="T2" fmla="*/ 4 w 112"/>
                  <a:gd name="T3" fmla="*/ 40 h 58"/>
                  <a:gd name="T4" fmla="*/ 16 w 112"/>
                  <a:gd name="T5" fmla="*/ 38 h 58"/>
                  <a:gd name="T6" fmla="*/ 26 w 112"/>
                  <a:gd name="T7" fmla="*/ 32 h 58"/>
                  <a:gd name="T8" fmla="*/ 36 w 112"/>
                  <a:gd name="T9" fmla="*/ 26 h 58"/>
                  <a:gd name="T10" fmla="*/ 50 w 112"/>
                  <a:gd name="T11" fmla="*/ 18 h 58"/>
                  <a:gd name="T12" fmla="*/ 58 w 112"/>
                  <a:gd name="T13" fmla="*/ 10 h 58"/>
                  <a:gd name="T14" fmla="*/ 76 w 112"/>
                  <a:gd name="T15" fmla="*/ 8 h 58"/>
                  <a:gd name="T16" fmla="*/ 86 w 112"/>
                  <a:gd name="T17" fmla="*/ 8 h 58"/>
                  <a:gd name="T18" fmla="*/ 92 w 112"/>
                  <a:gd name="T19" fmla="*/ 12 h 58"/>
                  <a:gd name="T20" fmla="*/ 96 w 112"/>
                  <a:gd name="T21" fmla="*/ 0 h 58"/>
                  <a:gd name="T22" fmla="*/ 106 w 112"/>
                  <a:gd name="T23" fmla="*/ 4 h 58"/>
                  <a:gd name="T24" fmla="*/ 112 w 112"/>
                  <a:gd name="T25" fmla="*/ 8 h 58"/>
                  <a:gd name="T26" fmla="*/ 108 w 112"/>
                  <a:gd name="T27" fmla="*/ 14 h 58"/>
                  <a:gd name="T28" fmla="*/ 100 w 112"/>
                  <a:gd name="T29" fmla="*/ 16 h 58"/>
                  <a:gd name="T30" fmla="*/ 106 w 112"/>
                  <a:gd name="T31" fmla="*/ 24 h 58"/>
                  <a:gd name="T32" fmla="*/ 104 w 112"/>
                  <a:gd name="T33" fmla="*/ 30 h 58"/>
                  <a:gd name="T34" fmla="*/ 96 w 112"/>
                  <a:gd name="T35" fmla="*/ 32 h 58"/>
                  <a:gd name="T36" fmla="*/ 90 w 112"/>
                  <a:gd name="T37" fmla="*/ 38 h 58"/>
                  <a:gd name="T38" fmla="*/ 84 w 112"/>
                  <a:gd name="T39" fmla="*/ 44 h 58"/>
                  <a:gd name="T40" fmla="*/ 74 w 112"/>
                  <a:gd name="T41" fmla="*/ 42 h 58"/>
                  <a:gd name="T42" fmla="*/ 76 w 112"/>
                  <a:gd name="T43" fmla="*/ 32 h 58"/>
                  <a:gd name="T44" fmla="*/ 72 w 112"/>
                  <a:gd name="T45" fmla="*/ 28 h 58"/>
                  <a:gd name="T46" fmla="*/ 66 w 112"/>
                  <a:gd name="T47" fmla="*/ 30 h 58"/>
                  <a:gd name="T48" fmla="*/ 64 w 112"/>
                  <a:gd name="T49" fmla="*/ 34 h 58"/>
                  <a:gd name="T50" fmla="*/ 64 w 112"/>
                  <a:gd name="T51" fmla="*/ 40 h 58"/>
                  <a:gd name="T52" fmla="*/ 60 w 112"/>
                  <a:gd name="T53" fmla="*/ 48 h 58"/>
                  <a:gd name="T54" fmla="*/ 54 w 112"/>
                  <a:gd name="T55" fmla="*/ 50 h 58"/>
                  <a:gd name="T56" fmla="*/ 48 w 112"/>
                  <a:gd name="T57" fmla="*/ 48 h 58"/>
                  <a:gd name="T58" fmla="*/ 48 w 112"/>
                  <a:gd name="T59" fmla="*/ 58 h 58"/>
                  <a:gd name="T60" fmla="*/ 34 w 112"/>
                  <a:gd name="T61" fmla="*/ 58 h 58"/>
                  <a:gd name="T62" fmla="*/ 32 w 112"/>
                  <a:gd name="T63" fmla="*/ 50 h 58"/>
                  <a:gd name="T64" fmla="*/ 24 w 112"/>
                  <a:gd name="T65" fmla="*/ 50 h 58"/>
                  <a:gd name="T66" fmla="*/ 24 w 112"/>
                  <a:gd name="T67" fmla="*/ 54 h 58"/>
                  <a:gd name="T68" fmla="*/ 8 w 112"/>
                  <a:gd name="T69" fmla="*/ 54 h 58"/>
                  <a:gd name="T70" fmla="*/ 0 w 112"/>
                  <a:gd name="T71" fmla="*/ 5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7938">
                <a:solidFill>
                  <a:schemeClr val="tx1"/>
                </a:solidFill>
                <a:prstDash val="solid"/>
                <a:round/>
                <a:headEnd/>
                <a:tailEnd/>
              </a:ln>
            </p:spPr>
            <p:txBody>
              <a:bodyPr/>
              <a:lstStyle/>
              <a:p>
                <a:endParaRPr lang="en-US"/>
              </a:p>
            </p:txBody>
          </p:sp>
          <p:sp>
            <p:nvSpPr>
              <p:cNvPr id="616" name="Freeform 18"/>
              <p:cNvSpPr>
                <a:spLocks/>
              </p:cNvSpPr>
              <p:nvPr/>
            </p:nvSpPr>
            <p:spPr bwMode="auto">
              <a:xfrm>
                <a:off x="808" y="1037"/>
                <a:ext cx="28" cy="20"/>
              </a:xfrm>
              <a:custGeom>
                <a:avLst/>
                <a:gdLst>
                  <a:gd name="T0" fmla="*/ 18 w 28"/>
                  <a:gd name="T1" fmla="*/ 0 h 20"/>
                  <a:gd name="T2" fmla="*/ 28 w 28"/>
                  <a:gd name="T3" fmla="*/ 2 h 20"/>
                  <a:gd name="T4" fmla="*/ 26 w 28"/>
                  <a:gd name="T5" fmla="*/ 8 h 20"/>
                  <a:gd name="T6" fmla="*/ 20 w 28"/>
                  <a:gd name="T7" fmla="*/ 18 h 20"/>
                  <a:gd name="T8" fmla="*/ 12 w 28"/>
                  <a:gd name="T9" fmla="*/ 20 h 20"/>
                  <a:gd name="T10" fmla="*/ 0 w 28"/>
                  <a:gd name="T11" fmla="*/ 16 h 20"/>
                  <a:gd name="T12" fmla="*/ 4 w 28"/>
                  <a:gd name="T13" fmla="*/ 8 h 20"/>
                  <a:gd name="T14" fmla="*/ 14 w 28"/>
                  <a:gd name="T15" fmla="*/ 2 h 20"/>
                  <a:gd name="T16" fmla="*/ 18 w 2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7938">
                <a:solidFill>
                  <a:schemeClr val="tx1"/>
                </a:solidFill>
                <a:prstDash val="solid"/>
                <a:round/>
                <a:headEnd/>
                <a:tailEnd/>
              </a:ln>
            </p:spPr>
            <p:txBody>
              <a:bodyPr/>
              <a:lstStyle/>
              <a:p>
                <a:endParaRPr lang="en-US"/>
              </a:p>
            </p:txBody>
          </p:sp>
          <p:sp>
            <p:nvSpPr>
              <p:cNvPr id="617" name="Freeform 19"/>
              <p:cNvSpPr>
                <a:spLocks/>
              </p:cNvSpPr>
              <p:nvPr/>
            </p:nvSpPr>
            <p:spPr bwMode="auto">
              <a:xfrm>
                <a:off x="904" y="971"/>
                <a:ext cx="56" cy="26"/>
              </a:xfrm>
              <a:custGeom>
                <a:avLst/>
                <a:gdLst>
                  <a:gd name="T0" fmla="*/ 0 w 56"/>
                  <a:gd name="T1" fmla="*/ 6 h 26"/>
                  <a:gd name="T2" fmla="*/ 14 w 56"/>
                  <a:gd name="T3" fmla="*/ 0 h 26"/>
                  <a:gd name="T4" fmla="*/ 32 w 56"/>
                  <a:gd name="T5" fmla="*/ 0 h 26"/>
                  <a:gd name="T6" fmla="*/ 54 w 56"/>
                  <a:gd name="T7" fmla="*/ 0 h 26"/>
                  <a:gd name="T8" fmla="*/ 56 w 56"/>
                  <a:gd name="T9" fmla="*/ 6 h 26"/>
                  <a:gd name="T10" fmla="*/ 44 w 56"/>
                  <a:gd name="T11" fmla="*/ 8 h 26"/>
                  <a:gd name="T12" fmla="*/ 40 w 56"/>
                  <a:gd name="T13" fmla="*/ 12 h 26"/>
                  <a:gd name="T14" fmla="*/ 50 w 56"/>
                  <a:gd name="T15" fmla="*/ 12 h 26"/>
                  <a:gd name="T16" fmla="*/ 50 w 56"/>
                  <a:gd name="T17" fmla="*/ 18 h 26"/>
                  <a:gd name="T18" fmla="*/ 44 w 56"/>
                  <a:gd name="T19" fmla="*/ 24 h 26"/>
                  <a:gd name="T20" fmla="*/ 32 w 56"/>
                  <a:gd name="T21" fmla="*/ 24 h 26"/>
                  <a:gd name="T22" fmla="*/ 22 w 56"/>
                  <a:gd name="T23" fmla="*/ 24 h 26"/>
                  <a:gd name="T24" fmla="*/ 16 w 56"/>
                  <a:gd name="T25" fmla="*/ 26 h 26"/>
                  <a:gd name="T26" fmla="*/ 4 w 56"/>
                  <a:gd name="T27" fmla="*/ 20 h 26"/>
                  <a:gd name="T28" fmla="*/ 0 w 56"/>
                  <a:gd name="T29" fmla="*/ 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7938">
                <a:solidFill>
                  <a:schemeClr val="tx1"/>
                </a:solidFill>
                <a:prstDash val="solid"/>
                <a:round/>
                <a:headEnd/>
                <a:tailEnd/>
              </a:ln>
            </p:spPr>
            <p:txBody>
              <a:bodyPr/>
              <a:lstStyle/>
              <a:p>
                <a:endParaRPr lang="en-US"/>
              </a:p>
            </p:txBody>
          </p:sp>
          <p:sp>
            <p:nvSpPr>
              <p:cNvPr id="618" name="Freeform 20"/>
              <p:cNvSpPr>
                <a:spLocks/>
              </p:cNvSpPr>
              <p:nvPr/>
            </p:nvSpPr>
            <p:spPr bwMode="auto">
              <a:xfrm>
                <a:off x="904" y="947"/>
                <a:ext cx="64" cy="18"/>
              </a:xfrm>
              <a:custGeom>
                <a:avLst/>
                <a:gdLst>
                  <a:gd name="T0" fmla="*/ 8 w 64"/>
                  <a:gd name="T1" fmla="*/ 12 h 18"/>
                  <a:gd name="T2" fmla="*/ 24 w 64"/>
                  <a:gd name="T3" fmla="*/ 6 h 18"/>
                  <a:gd name="T4" fmla="*/ 42 w 64"/>
                  <a:gd name="T5" fmla="*/ 0 h 18"/>
                  <a:gd name="T6" fmla="*/ 56 w 64"/>
                  <a:gd name="T7" fmla="*/ 2 h 18"/>
                  <a:gd name="T8" fmla="*/ 64 w 64"/>
                  <a:gd name="T9" fmla="*/ 8 h 18"/>
                  <a:gd name="T10" fmla="*/ 62 w 64"/>
                  <a:gd name="T11" fmla="*/ 14 h 18"/>
                  <a:gd name="T12" fmla="*/ 52 w 64"/>
                  <a:gd name="T13" fmla="*/ 16 h 18"/>
                  <a:gd name="T14" fmla="*/ 34 w 64"/>
                  <a:gd name="T15" fmla="*/ 16 h 18"/>
                  <a:gd name="T16" fmla="*/ 14 w 64"/>
                  <a:gd name="T17" fmla="*/ 18 h 18"/>
                  <a:gd name="T18" fmla="*/ 0 w 64"/>
                  <a:gd name="T19" fmla="*/ 18 h 18"/>
                  <a:gd name="T20" fmla="*/ 8 w 64"/>
                  <a:gd name="T21" fmla="*/ 1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7938">
                <a:solidFill>
                  <a:schemeClr val="tx1"/>
                </a:solidFill>
                <a:prstDash val="solid"/>
                <a:round/>
                <a:headEnd/>
                <a:tailEnd/>
              </a:ln>
            </p:spPr>
            <p:txBody>
              <a:bodyPr/>
              <a:lstStyle/>
              <a:p>
                <a:endParaRPr lang="en-US"/>
              </a:p>
            </p:txBody>
          </p:sp>
          <p:sp>
            <p:nvSpPr>
              <p:cNvPr id="619" name="Freeform 21"/>
              <p:cNvSpPr>
                <a:spLocks/>
              </p:cNvSpPr>
              <p:nvPr/>
            </p:nvSpPr>
            <p:spPr bwMode="auto">
              <a:xfrm>
                <a:off x="1074" y="1109"/>
                <a:ext cx="96" cy="78"/>
              </a:xfrm>
              <a:custGeom>
                <a:avLst/>
                <a:gdLst>
                  <a:gd name="T0" fmla="*/ 62 w 96"/>
                  <a:gd name="T1" fmla="*/ 78 h 78"/>
                  <a:gd name="T2" fmla="*/ 50 w 96"/>
                  <a:gd name="T3" fmla="*/ 66 h 78"/>
                  <a:gd name="T4" fmla="*/ 34 w 96"/>
                  <a:gd name="T5" fmla="*/ 56 h 78"/>
                  <a:gd name="T6" fmla="*/ 26 w 96"/>
                  <a:gd name="T7" fmla="*/ 48 h 78"/>
                  <a:gd name="T8" fmla="*/ 10 w 96"/>
                  <a:gd name="T9" fmla="*/ 46 h 78"/>
                  <a:gd name="T10" fmla="*/ 2 w 96"/>
                  <a:gd name="T11" fmla="*/ 40 h 78"/>
                  <a:gd name="T12" fmla="*/ 0 w 96"/>
                  <a:gd name="T13" fmla="*/ 32 h 78"/>
                  <a:gd name="T14" fmla="*/ 4 w 96"/>
                  <a:gd name="T15" fmla="*/ 22 h 78"/>
                  <a:gd name="T16" fmla="*/ 12 w 96"/>
                  <a:gd name="T17" fmla="*/ 24 h 78"/>
                  <a:gd name="T18" fmla="*/ 18 w 96"/>
                  <a:gd name="T19" fmla="*/ 32 h 78"/>
                  <a:gd name="T20" fmla="*/ 28 w 96"/>
                  <a:gd name="T21" fmla="*/ 30 h 78"/>
                  <a:gd name="T22" fmla="*/ 38 w 96"/>
                  <a:gd name="T23" fmla="*/ 24 h 78"/>
                  <a:gd name="T24" fmla="*/ 34 w 96"/>
                  <a:gd name="T25" fmla="*/ 18 h 78"/>
                  <a:gd name="T26" fmla="*/ 20 w 96"/>
                  <a:gd name="T27" fmla="*/ 12 h 78"/>
                  <a:gd name="T28" fmla="*/ 32 w 96"/>
                  <a:gd name="T29" fmla="*/ 2 h 78"/>
                  <a:gd name="T30" fmla="*/ 46 w 96"/>
                  <a:gd name="T31" fmla="*/ 0 h 78"/>
                  <a:gd name="T32" fmla="*/ 50 w 96"/>
                  <a:gd name="T33" fmla="*/ 4 h 78"/>
                  <a:gd name="T34" fmla="*/ 58 w 96"/>
                  <a:gd name="T35" fmla="*/ 4 h 78"/>
                  <a:gd name="T36" fmla="*/ 66 w 96"/>
                  <a:gd name="T37" fmla="*/ 0 h 78"/>
                  <a:gd name="T38" fmla="*/ 92 w 96"/>
                  <a:gd name="T39" fmla="*/ 2 h 78"/>
                  <a:gd name="T40" fmla="*/ 86 w 96"/>
                  <a:gd name="T41" fmla="*/ 6 h 78"/>
                  <a:gd name="T42" fmla="*/ 78 w 96"/>
                  <a:gd name="T43" fmla="*/ 14 h 78"/>
                  <a:gd name="T44" fmla="*/ 68 w 96"/>
                  <a:gd name="T45" fmla="*/ 20 h 78"/>
                  <a:gd name="T46" fmla="*/ 64 w 96"/>
                  <a:gd name="T47" fmla="*/ 26 h 78"/>
                  <a:gd name="T48" fmla="*/ 74 w 96"/>
                  <a:gd name="T49" fmla="*/ 26 h 78"/>
                  <a:gd name="T50" fmla="*/ 80 w 96"/>
                  <a:gd name="T51" fmla="*/ 26 h 78"/>
                  <a:gd name="T52" fmla="*/ 86 w 96"/>
                  <a:gd name="T53" fmla="*/ 34 h 78"/>
                  <a:gd name="T54" fmla="*/ 94 w 96"/>
                  <a:gd name="T55" fmla="*/ 28 h 78"/>
                  <a:gd name="T56" fmla="*/ 96 w 96"/>
                  <a:gd name="T57" fmla="*/ 38 h 78"/>
                  <a:gd name="T58" fmla="*/ 92 w 96"/>
                  <a:gd name="T59" fmla="*/ 54 h 78"/>
                  <a:gd name="T60" fmla="*/ 84 w 96"/>
                  <a:gd name="T61" fmla="*/ 66 h 78"/>
                  <a:gd name="T62" fmla="*/ 78 w 96"/>
                  <a:gd name="T63" fmla="*/ 68 h 78"/>
                  <a:gd name="T64" fmla="*/ 70 w 96"/>
                  <a:gd name="T65" fmla="*/ 64 h 78"/>
                  <a:gd name="T66" fmla="*/ 68 w 96"/>
                  <a:gd name="T67" fmla="*/ 68 h 78"/>
                  <a:gd name="T68" fmla="*/ 62 w 96"/>
                  <a:gd name="T69" fmla="*/ 78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7938">
                <a:solidFill>
                  <a:schemeClr val="tx1"/>
                </a:solidFill>
                <a:prstDash val="solid"/>
                <a:round/>
                <a:headEnd/>
                <a:tailEnd/>
              </a:ln>
            </p:spPr>
            <p:txBody>
              <a:bodyPr/>
              <a:lstStyle/>
              <a:p>
                <a:endParaRPr lang="en-US"/>
              </a:p>
            </p:txBody>
          </p:sp>
          <p:sp>
            <p:nvSpPr>
              <p:cNvPr id="620" name="Freeform 22"/>
              <p:cNvSpPr>
                <a:spLocks/>
              </p:cNvSpPr>
              <p:nvPr/>
            </p:nvSpPr>
            <p:spPr bwMode="auto">
              <a:xfrm>
                <a:off x="1170" y="1047"/>
                <a:ext cx="46" cy="34"/>
              </a:xfrm>
              <a:custGeom>
                <a:avLst/>
                <a:gdLst>
                  <a:gd name="T0" fmla="*/ 46 w 46"/>
                  <a:gd name="T1" fmla="*/ 34 h 34"/>
                  <a:gd name="T2" fmla="*/ 28 w 46"/>
                  <a:gd name="T3" fmla="*/ 32 h 34"/>
                  <a:gd name="T4" fmla="*/ 12 w 46"/>
                  <a:gd name="T5" fmla="*/ 30 h 34"/>
                  <a:gd name="T6" fmla="*/ 0 w 46"/>
                  <a:gd name="T7" fmla="*/ 22 h 34"/>
                  <a:gd name="T8" fmla="*/ 8 w 46"/>
                  <a:gd name="T9" fmla="*/ 12 h 34"/>
                  <a:gd name="T10" fmla="*/ 18 w 46"/>
                  <a:gd name="T11" fmla="*/ 6 h 34"/>
                  <a:gd name="T12" fmla="*/ 26 w 46"/>
                  <a:gd name="T13" fmla="*/ 0 h 34"/>
                  <a:gd name="T14" fmla="*/ 34 w 46"/>
                  <a:gd name="T15" fmla="*/ 6 h 34"/>
                  <a:gd name="T16" fmla="*/ 44 w 46"/>
                  <a:gd name="T17" fmla="*/ 14 h 34"/>
                  <a:gd name="T18" fmla="*/ 46 w 46"/>
                  <a:gd name="T19" fmla="*/ 22 h 34"/>
                  <a:gd name="T20" fmla="*/ 46 w 46"/>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7938">
                <a:solidFill>
                  <a:schemeClr val="tx1"/>
                </a:solidFill>
                <a:prstDash val="solid"/>
                <a:round/>
                <a:headEnd/>
                <a:tailEnd/>
              </a:ln>
            </p:spPr>
            <p:txBody>
              <a:bodyPr/>
              <a:lstStyle/>
              <a:p>
                <a:endParaRPr lang="en-US"/>
              </a:p>
            </p:txBody>
          </p:sp>
          <p:sp>
            <p:nvSpPr>
              <p:cNvPr id="621" name="Freeform 23"/>
              <p:cNvSpPr>
                <a:spLocks/>
              </p:cNvSpPr>
              <p:nvPr/>
            </p:nvSpPr>
            <p:spPr bwMode="auto">
              <a:xfrm>
                <a:off x="1142" y="945"/>
                <a:ext cx="54" cy="32"/>
              </a:xfrm>
              <a:custGeom>
                <a:avLst/>
                <a:gdLst>
                  <a:gd name="T0" fmla="*/ 4 w 54"/>
                  <a:gd name="T1" fmla="*/ 0 h 32"/>
                  <a:gd name="T2" fmla="*/ 22 w 54"/>
                  <a:gd name="T3" fmla="*/ 4 h 32"/>
                  <a:gd name="T4" fmla="*/ 36 w 54"/>
                  <a:gd name="T5" fmla="*/ 10 h 32"/>
                  <a:gd name="T6" fmla="*/ 48 w 54"/>
                  <a:gd name="T7" fmla="*/ 14 h 32"/>
                  <a:gd name="T8" fmla="*/ 54 w 54"/>
                  <a:gd name="T9" fmla="*/ 20 h 32"/>
                  <a:gd name="T10" fmla="*/ 48 w 54"/>
                  <a:gd name="T11" fmla="*/ 30 h 32"/>
                  <a:gd name="T12" fmla="*/ 36 w 54"/>
                  <a:gd name="T13" fmla="*/ 32 h 32"/>
                  <a:gd name="T14" fmla="*/ 20 w 54"/>
                  <a:gd name="T15" fmla="*/ 32 h 32"/>
                  <a:gd name="T16" fmla="*/ 16 w 54"/>
                  <a:gd name="T17" fmla="*/ 22 h 32"/>
                  <a:gd name="T18" fmla="*/ 6 w 54"/>
                  <a:gd name="T19" fmla="*/ 18 h 32"/>
                  <a:gd name="T20" fmla="*/ 0 w 54"/>
                  <a:gd name="T21" fmla="*/ 12 h 32"/>
                  <a:gd name="T22" fmla="*/ 0 w 54"/>
                  <a:gd name="T23" fmla="*/ 4 h 32"/>
                  <a:gd name="T24" fmla="*/ 4 w 5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7938">
                <a:solidFill>
                  <a:schemeClr val="tx1"/>
                </a:solidFill>
                <a:prstDash val="solid"/>
                <a:round/>
                <a:headEnd/>
                <a:tailEnd/>
              </a:ln>
            </p:spPr>
            <p:txBody>
              <a:bodyPr/>
              <a:lstStyle/>
              <a:p>
                <a:endParaRPr lang="en-US"/>
              </a:p>
            </p:txBody>
          </p:sp>
          <p:sp>
            <p:nvSpPr>
              <p:cNvPr id="622" name="Freeform 24"/>
              <p:cNvSpPr>
                <a:spLocks/>
              </p:cNvSpPr>
              <p:nvPr/>
            </p:nvSpPr>
            <p:spPr bwMode="auto">
              <a:xfrm>
                <a:off x="1166" y="853"/>
                <a:ext cx="182" cy="116"/>
              </a:xfrm>
              <a:custGeom>
                <a:avLst/>
                <a:gdLst>
                  <a:gd name="T0" fmla="*/ 116 w 182"/>
                  <a:gd name="T1" fmla="*/ 110 h 116"/>
                  <a:gd name="T2" fmla="*/ 102 w 182"/>
                  <a:gd name="T3" fmla="*/ 104 h 116"/>
                  <a:gd name="T4" fmla="*/ 96 w 182"/>
                  <a:gd name="T5" fmla="*/ 112 h 116"/>
                  <a:gd name="T6" fmla="*/ 66 w 182"/>
                  <a:gd name="T7" fmla="*/ 110 h 116"/>
                  <a:gd name="T8" fmla="*/ 78 w 182"/>
                  <a:gd name="T9" fmla="*/ 102 h 116"/>
                  <a:gd name="T10" fmla="*/ 62 w 182"/>
                  <a:gd name="T11" fmla="*/ 96 h 116"/>
                  <a:gd name="T12" fmla="*/ 40 w 182"/>
                  <a:gd name="T13" fmla="*/ 86 h 116"/>
                  <a:gd name="T14" fmla="*/ 70 w 182"/>
                  <a:gd name="T15" fmla="*/ 82 h 116"/>
                  <a:gd name="T16" fmla="*/ 96 w 182"/>
                  <a:gd name="T17" fmla="*/ 80 h 116"/>
                  <a:gd name="T18" fmla="*/ 78 w 182"/>
                  <a:gd name="T19" fmla="*/ 72 h 116"/>
                  <a:gd name="T20" fmla="*/ 50 w 182"/>
                  <a:gd name="T21" fmla="*/ 74 h 116"/>
                  <a:gd name="T22" fmla="*/ 24 w 182"/>
                  <a:gd name="T23" fmla="*/ 74 h 116"/>
                  <a:gd name="T24" fmla="*/ 0 w 182"/>
                  <a:gd name="T25" fmla="*/ 44 h 116"/>
                  <a:gd name="T26" fmla="*/ 14 w 182"/>
                  <a:gd name="T27" fmla="*/ 48 h 116"/>
                  <a:gd name="T28" fmla="*/ 36 w 182"/>
                  <a:gd name="T29" fmla="*/ 42 h 116"/>
                  <a:gd name="T30" fmla="*/ 16 w 182"/>
                  <a:gd name="T31" fmla="*/ 38 h 116"/>
                  <a:gd name="T32" fmla="*/ 24 w 182"/>
                  <a:gd name="T33" fmla="*/ 28 h 116"/>
                  <a:gd name="T34" fmla="*/ 42 w 182"/>
                  <a:gd name="T35" fmla="*/ 26 h 116"/>
                  <a:gd name="T36" fmla="*/ 24 w 182"/>
                  <a:gd name="T37" fmla="*/ 18 h 116"/>
                  <a:gd name="T38" fmla="*/ 34 w 182"/>
                  <a:gd name="T39" fmla="*/ 10 h 116"/>
                  <a:gd name="T40" fmla="*/ 58 w 182"/>
                  <a:gd name="T41" fmla="*/ 10 h 116"/>
                  <a:gd name="T42" fmla="*/ 42 w 182"/>
                  <a:gd name="T43" fmla="*/ 4 h 116"/>
                  <a:gd name="T44" fmla="*/ 70 w 182"/>
                  <a:gd name="T45" fmla="*/ 2 h 116"/>
                  <a:gd name="T46" fmla="*/ 118 w 182"/>
                  <a:gd name="T47" fmla="*/ 34 h 116"/>
                  <a:gd name="T48" fmla="*/ 126 w 182"/>
                  <a:gd name="T49" fmla="*/ 48 h 116"/>
                  <a:gd name="T50" fmla="*/ 138 w 182"/>
                  <a:gd name="T51" fmla="*/ 34 h 116"/>
                  <a:gd name="T52" fmla="*/ 142 w 182"/>
                  <a:gd name="T53" fmla="*/ 46 h 116"/>
                  <a:gd name="T54" fmla="*/ 152 w 182"/>
                  <a:gd name="T55" fmla="*/ 58 h 116"/>
                  <a:gd name="T56" fmla="*/ 164 w 182"/>
                  <a:gd name="T57" fmla="*/ 66 h 116"/>
                  <a:gd name="T58" fmla="*/ 176 w 182"/>
                  <a:gd name="T59" fmla="*/ 68 h 116"/>
                  <a:gd name="T60" fmla="*/ 178 w 182"/>
                  <a:gd name="T61" fmla="*/ 80 h 116"/>
                  <a:gd name="T62" fmla="*/ 162 w 182"/>
                  <a:gd name="T63" fmla="*/ 82 h 116"/>
                  <a:gd name="T64" fmla="*/ 140 w 182"/>
                  <a:gd name="T65" fmla="*/ 98 h 116"/>
                  <a:gd name="T66" fmla="*/ 144 w 182"/>
                  <a:gd name="T67" fmla="*/ 82 h 116"/>
                  <a:gd name="T68" fmla="*/ 134 w 182"/>
                  <a:gd name="T69" fmla="*/ 92 h 116"/>
                  <a:gd name="T70" fmla="*/ 136 w 182"/>
                  <a:gd name="T71" fmla="*/ 102 h 116"/>
                  <a:gd name="T72" fmla="*/ 136 w 182"/>
                  <a:gd name="T73" fmla="*/ 108 h 116"/>
                  <a:gd name="T74" fmla="*/ 128 w 182"/>
                  <a:gd name="T75" fmla="*/ 106 h 116"/>
                  <a:gd name="T76" fmla="*/ 124 w 182"/>
                  <a:gd name="T77" fmla="*/ 116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7938">
                <a:solidFill>
                  <a:schemeClr val="tx1"/>
                </a:solidFill>
                <a:prstDash val="solid"/>
                <a:round/>
                <a:headEnd/>
                <a:tailEnd/>
              </a:ln>
            </p:spPr>
            <p:txBody>
              <a:bodyPr/>
              <a:lstStyle/>
              <a:p>
                <a:endParaRPr lang="en-US"/>
              </a:p>
            </p:txBody>
          </p:sp>
          <p:sp>
            <p:nvSpPr>
              <p:cNvPr id="623" name="Freeform 25"/>
              <p:cNvSpPr>
                <a:spLocks/>
              </p:cNvSpPr>
              <p:nvPr/>
            </p:nvSpPr>
            <p:spPr bwMode="auto">
              <a:xfrm>
                <a:off x="1108" y="897"/>
                <a:ext cx="26" cy="16"/>
              </a:xfrm>
              <a:custGeom>
                <a:avLst/>
                <a:gdLst>
                  <a:gd name="T0" fmla="*/ 8 w 26"/>
                  <a:gd name="T1" fmla="*/ 0 h 16"/>
                  <a:gd name="T2" fmla="*/ 18 w 26"/>
                  <a:gd name="T3" fmla="*/ 0 h 16"/>
                  <a:gd name="T4" fmla="*/ 26 w 26"/>
                  <a:gd name="T5" fmla="*/ 6 h 16"/>
                  <a:gd name="T6" fmla="*/ 26 w 26"/>
                  <a:gd name="T7" fmla="*/ 16 h 16"/>
                  <a:gd name="T8" fmla="*/ 18 w 26"/>
                  <a:gd name="T9" fmla="*/ 16 h 16"/>
                  <a:gd name="T10" fmla="*/ 14 w 26"/>
                  <a:gd name="T11" fmla="*/ 12 h 16"/>
                  <a:gd name="T12" fmla="*/ 4 w 26"/>
                  <a:gd name="T13" fmla="*/ 12 h 16"/>
                  <a:gd name="T14" fmla="*/ 0 w 26"/>
                  <a:gd name="T15" fmla="*/ 4 h 16"/>
                  <a:gd name="T16" fmla="*/ 8 w 2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7938">
                <a:solidFill>
                  <a:schemeClr val="tx1"/>
                </a:solidFill>
                <a:prstDash val="solid"/>
                <a:round/>
                <a:headEnd/>
                <a:tailEnd/>
              </a:ln>
            </p:spPr>
            <p:txBody>
              <a:bodyPr/>
              <a:lstStyle/>
              <a:p>
                <a:endParaRPr lang="en-US"/>
              </a:p>
            </p:txBody>
          </p:sp>
          <p:sp>
            <p:nvSpPr>
              <p:cNvPr id="624" name="Freeform 26"/>
              <p:cNvSpPr>
                <a:spLocks/>
              </p:cNvSpPr>
              <p:nvPr/>
            </p:nvSpPr>
            <p:spPr bwMode="auto">
              <a:xfrm>
                <a:off x="1420" y="1113"/>
                <a:ext cx="70" cy="28"/>
              </a:xfrm>
              <a:custGeom>
                <a:avLst/>
                <a:gdLst>
                  <a:gd name="T0" fmla="*/ 4 w 70"/>
                  <a:gd name="T1" fmla="*/ 0 h 28"/>
                  <a:gd name="T2" fmla="*/ 22 w 70"/>
                  <a:gd name="T3" fmla="*/ 0 h 28"/>
                  <a:gd name="T4" fmla="*/ 42 w 70"/>
                  <a:gd name="T5" fmla="*/ 2 h 28"/>
                  <a:gd name="T6" fmla="*/ 62 w 70"/>
                  <a:gd name="T7" fmla="*/ 12 h 28"/>
                  <a:gd name="T8" fmla="*/ 70 w 70"/>
                  <a:gd name="T9" fmla="*/ 22 h 28"/>
                  <a:gd name="T10" fmla="*/ 60 w 70"/>
                  <a:gd name="T11" fmla="*/ 24 h 28"/>
                  <a:gd name="T12" fmla="*/ 46 w 70"/>
                  <a:gd name="T13" fmla="*/ 24 h 28"/>
                  <a:gd name="T14" fmla="*/ 32 w 70"/>
                  <a:gd name="T15" fmla="*/ 24 h 28"/>
                  <a:gd name="T16" fmla="*/ 26 w 70"/>
                  <a:gd name="T17" fmla="*/ 28 h 28"/>
                  <a:gd name="T18" fmla="*/ 14 w 70"/>
                  <a:gd name="T19" fmla="*/ 26 h 28"/>
                  <a:gd name="T20" fmla="*/ 10 w 70"/>
                  <a:gd name="T21" fmla="*/ 16 h 28"/>
                  <a:gd name="T22" fmla="*/ 0 w 70"/>
                  <a:gd name="T23" fmla="*/ 10 h 28"/>
                  <a:gd name="T24" fmla="*/ 0 w 70"/>
                  <a:gd name="T25" fmla="*/ 0 h 28"/>
                  <a:gd name="T26" fmla="*/ 4 w 70"/>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7938">
                <a:solidFill>
                  <a:schemeClr val="tx1"/>
                </a:solidFill>
                <a:prstDash val="solid"/>
                <a:round/>
                <a:headEnd/>
                <a:tailEnd/>
              </a:ln>
            </p:spPr>
            <p:txBody>
              <a:bodyPr/>
              <a:lstStyle/>
              <a:p>
                <a:endParaRPr lang="en-US"/>
              </a:p>
            </p:txBody>
          </p:sp>
          <p:sp>
            <p:nvSpPr>
              <p:cNvPr id="625" name="Freeform 27"/>
              <p:cNvSpPr>
                <a:spLocks/>
              </p:cNvSpPr>
              <p:nvPr/>
            </p:nvSpPr>
            <p:spPr bwMode="auto">
              <a:xfrm>
                <a:off x="1474" y="1269"/>
                <a:ext cx="36" cy="30"/>
              </a:xfrm>
              <a:custGeom>
                <a:avLst/>
                <a:gdLst>
                  <a:gd name="T0" fmla="*/ 36 w 36"/>
                  <a:gd name="T1" fmla="*/ 4 h 30"/>
                  <a:gd name="T2" fmla="*/ 36 w 36"/>
                  <a:gd name="T3" fmla="*/ 10 h 30"/>
                  <a:gd name="T4" fmla="*/ 34 w 36"/>
                  <a:gd name="T5" fmla="*/ 20 h 30"/>
                  <a:gd name="T6" fmla="*/ 26 w 36"/>
                  <a:gd name="T7" fmla="*/ 26 h 30"/>
                  <a:gd name="T8" fmla="*/ 14 w 36"/>
                  <a:gd name="T9" fmla="*/ 30 h 30"/>
                  <a:gd name="T10" fmla="*/ 0 w 36"/>
                  <a:gd name="T11" fmla="*/ 26 h 30"/>
                  <a:gd name="T12" fmla="*/ 2 w 36"/>
                  <a:gd name="T13" fmla="*/ 12 h 30"/>
                  <a:gd name="T14" fmla="*/ 6 w 36"/>
                  <a:gd name="T15" fmla="*/ 4 h 30"/>
                  <a:gd name="T16" fmla="*/ 12 w 36"/>
                  <a:gd name="T17" fmla="*/ 2 h 30"/>
                  <a:gd name="T18" fmla="*/ 24 w 36"/>
                  <a:gd name="T19" fmla="*/ 0 h 30"/>
                  <a:gd name="T20" fmla="*/ 36 w 36"/>
                  <a:gd name="T21" fmla="*/ 4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7938">
                <a:solidFill>
                  <a:schemeClr val="tx1"/>
                </a:solidFill>
                <a:prstDash val="solid"/>
                <a:round/>
                <a:headEnd/>
                <a:tailEnd/>
              </a:ln>
            </p:spPr>
            <p:txBody>
              <a:bodyPr/>
              <a:lstStyle/>
              <a:p>
                <a:endParaRPr lang="en-US"/>
              </a:p>
            </p:txBody>
          </p:sp>
          <p:sp>
            <p:nvSpPr>
              <p:cNvPr id="626" name="Freeform 28"/>
              <p:cNvSpPr>
                <a:spLocks/>
              </p:cNvSpPr>
              <p:nvPr/>
            </p:nvSpPr>
            <p:spPr bwMode="auto">
              <a:xfrm>
                <a:off x="1316" y="1335"/>
                <a:ext cx="110" cy="70"/>
              </a:xfrm>
              <a:custGeom>
                <a:avLst/>
                <a:gdLst>
                  <a:gd name="T0" fmla="*/ 18 w 110"/>
                  <a:gd name="T1" fmla="*/ 16 h 70"/>
                  <a:gd name="T2" fmla="*/ 18 w 110"/>
                  <a:gd name="T3" fmla="*/ 6 h 70"/>
                  <a:gd name="T4" fmla="*/ 28 w 110"/>
                  <a:gd name="T5" fmla="*/ 0 h 70"/>
                  <a:gd name="T6" fmla="*/ 40 w 110"/>
                  <a:gd name="T7" fmla="*/ 0 h 70"/>
                  <a:gd name="T8" fmla="*/ 40 w 110"/>
                  <a:gd name="T9" fmla="*/ 8 h 70"/>
                  <a:gd name="T10" fmla="*/ 42 w 110"/>
                  <a:gd name="T11" fmla="*/ 12 h 70"/>
                  <a:gd name="T12" fmla="*/ 52 w 110"/>
                  <a:gd name="T13" fmla="*/ 14 h 70"/>
                  <a:gd name="T14" fmla="*/ 54 w 110"/>
                  <a:gd name="T15" fmla="*/ 16 h 70"/>
                  <a:gd name="T16" fmla="*/ 56 w 110"/>
                  <a:gd name="T17" fmla="*/ 20 h 70"/>
                  <a:gd name="T18" fmla="*/ 62 w 110"/>
                  <a:gd name="T19" fmla="*/ 22 h 70"/>
                  <a:gd name="T20" fmla="*/ 70 w 110"/>
                  <a:gd name="T21" fmla="*/ 30 h 70"/>
                  <a:gd name="T22" fmla="*/ 84 w 110"/>
                  <a:gd name="T23" fmla="*/ 32 h 70"/>
                  <a:gd name="T24" fmla="*/ 86 w 110"/>
                  <a:gd name="T25" fmla="*/ 38 h 70"/>
                  <a:gd name="T26" fmla="*/ 88 w 110"/>
                  <a:gd name="T27" fmla="*/ 46 h 70"/>
                  <a:gd name="T28" fmla="*/ 98 w 110"/>
                  <a:gd name="T29" fmla="*/ 46 h 70"/>
                  <a:gd name="T30" fmla="*/ 108 w 110"/>
                  <a:gd name="T31" fmla="*/ 48 h 70"/>
                  <a:gd name="T32" fmla="*/ 110 w 110"/>
                  <a:gd name="T33" fmla="*/ 52 h 70"/>
                  <a:gd name="T34" fmla="*/ 110 w 110"/>
                  <a:gd name="T35" fmla="*/ 56 h 70"/>
                  <a:gd name="T36" fmla="*/ 108 w 110"/>
                  <a:gd name="T37" fmla="*/ 56 h 70"/>
                  <a:gd name="T38" fmla="*/ 106 w 110"/>
                  <a:gd name="T39" fmla="*/ 60 h 70"/>
                  <a:gd name="T40" fmla="*/ 102 w 110"/>
                  <a:gd name="T41" fmla="*/ 60 h 70"/>
                  <a:gd name="T42" fmla="*/ 100 w 110"/>
                  <a:gd name="T43" fmla="*/ 62 h 70"/>
                  <a:gd name="T44" fmla="*/ 90 w 110"/>
                  <a:gd name="T45" fmla="*/ 60 h 70"/>
                  <a:gd name="T46" fmla="*/ 84 w 110"/>
                  <a:gd name="T47" fmla="*/ 58 h 70"/>
                  <a:gd name="T48" fmla="*/ 76 w 110"/>
                  <a:gd name="T49" fmla="*/ 52 h 70"/>
                  <a:gd name="T50" fmla="*/ 68 w 110"/>
                  <a:gd name="T51" fmla="*/ 46 h 70"/>
                  <a:gd name="T52" fmla="*/ 64 w 110"/>
                  <a:gd name="T53" fmla="*/ 42 h 70"/>
                  <a:gd name="T54" fmla="*/ 60 w 110"/>
                  <a:gd name="T55" fmla="*/ 44 h 70"/>
                  <a:gd name="T56" fmla="*/ 58 w 110"/>
                  <a:gd name="T57" fmla="*/ 48 h 70"/>
                  <a:gd name="T58" fmla="*/ 52 w 110"/>
                  <a:gd name="T59" fmla="*/ 56 h 70"/>
                  <a:gd name="T60" fmla="*/ 40 w 110"/>
                  <a:gd name="T61" fmla="*/ 68 h 70"/>
                  <a:gd name="T62" fmla="*/ 24 w 110"/>
                  <a:gd name="T63" fmla="*/ 70 h 70"/>
                  <a:gd name="T64" fmla="*/ 26 w 110"/>
                  <a:gd name="T65" fmla="*/ 56 h 70"/>
                  <a:gd name="T66" fmla="*/ 14 w 110"/>
                  <a:gd name="T67" fmla="*/ 56 h 70"/>
                  <a:gd name="T68" fmla="*/ 10 w 110"/>
                  <a:gd name="T69" fmla="*/ 56 h 70"/>
                  <a:gd name="T70" fmla="*/ 6 w 110"/>
                  <a:gd name="T71" fmla="*/ 62 h 70"/>
                  <a:gd name="T72" fmla="*/ 0 w 110"/>
                  <a:gd name="T73" fmla="*/ 56 h 70"/>
                  <a:gd name="T74" fmla="*/ 6 w 110"/>
                  <a:gd name="T75" fmla="*/ 48 h 70"/>
                  <a:gd name="T76" fmla="*/ 16 w 110"/>
                  <a:gd name="T77" fmla="*/ 38 h 70"/>
                  <a:gd name="T78" fmla="*/ 16 w 110"/>
                  <a:gd name="T79" fmla="*/ 26 h 70"/>
                  <a:gd name="T80" fmla="*/ 18 w 110"/>
                  <a:gd name="T81" fmla="*/ 22 h 70"/>
                  <a:gd name="T82" fmla="*/ 18 w 110"/>
                  <a:gd name="T83" fmla="*/ 16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7938">
                <a:solidFill>
                  <a:schemeClr val="tx1"/>
                </a:solidFill>
                <a:prstDash val="solid"/>
                <a:round/>
                <a:headEnd/>
                <a:tailEnd/>
              </a:ln>
            </p:spPr>
            <p:txBody>
              <a:bodyPr/>
              <a:lstStyle/>
              <a:p>
                <a:endParaRPr lang="en-US"/>
              </a:p>
            </p:txBody>
          </p:sp>
          <p:sp>
            <p:nvSpPr>
              <p:cNvPr id="627" name="Freeform 29"/>
              <p:cNvSpPr>
                <a:spLocks/>
              </p:cNvSpPr>
              <p:nvPr/>
            </p:nvSpPr>
            <p:spPr bwMode="auto">
              <a:xfrm>
                <a:off x="1124" y="1227"/>
                <a:ext cx="68" cy="36"/>
              </a:xfrm>
              <a:custGeom>
                <a:avLst/>
                <a:gdLst>
                  <a:gd name="T0" fmla="*/ 6 w 68"/>
                  <a:gd name="T1" fmla="*/ 26 h 36"/>
                  <a:gd name="T2" fmla="*/ 0 w 68"/>
                  <a:gd name="T3" fmla="*/ 24 h 36"/>
                  <a:gd name="T4" fmla="*/ 10 w 68"/>
                  <a:gd name="T5" fmla="*/ 16 h 36"/>
                  <a:gd name="T6" fmla="*/ 18 w 68"/>
                  <a:gd name="T7" fmla="*/ 10 h 36"/>
                  <a:gd name="T8" fmla="*/ 20 w 68"/>
                  <a:gd name="T9" fmla="*/ 0 h 36"/>
                  <a:gd name="T10" fmla="*/ 28 w 68"/>
                  <a:gd name="T11" fmla="*/ 2 h 36"/>
                  <a:gd name="T12" fmla="*/ 38 w 68"/>
                  <a:gd name="T13" fmla="*/ 6 h 36"/>
                  <a:gd name="T14" fmla="*/ 48 w 68"/>
                  <a:gd name="T15" fmla="*/ 14 h 36"/>
                  <a:gd name="T16" fmla="*/ 60 w 68"/>
                  <a:gd name="T17" fmla="*/ 18 h 36"/>
                  <a:gd name="T18" fmla="*/ 66 w 68"/>
                  <a:gd name="T19" fmla="*/ 24 h 36"/>
                  <a:gd name="T20" fmla="*/ 68 w 68"/>
                  <a:gd name="T21" fmla="*/ 32 h 36"/>
                  <a:gd name="T22" fmla="*/ 64 w 68"/>
                  <a:gd name="T23" fmla="*/ 34 h 36"/>
                  <a:gd name="T24" fmla="*/ 56 w 68"/>
                  <a:gd name="T25" fmla="*/ 36 h 36"/>
                  <a:gd name="T26" fmla="*/ 44 w 68"/>
                  <a:gd name="T27" fmla="*/ 36 h 36"/>
                  <a:gd name="T28" fmla="*/ 28 w 68"/>
                  <a:gd name="T29" fmla="*/ 34 h 36"/>
                  <a:gd name="T30" fmla="*/ 18 w 68"/>
                  <a:gd name="T31" fmla="*/ 30 h 36"/>
                  <a:gd name="T32" fmla="*/ 6 w 68"/>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7938">
                <a:solidFill>
                  <a:schemeClr val="tx1"/>
                </a:solidFill>
                <a:prstDash val="solid"/>
                <a:round/>
                <a:headEnd/>
                <a:tailEnd/>
              </a:ln>
            </p:spPr>
            <p:txBody>
              <a:bodyPr/>
              <a:lstStyle/>
              <a:p>
                <a:endParaRPr lang="en-US"/>
              </a:p>
            </p:txBody>
          </p:sp>
          <p:sp>
            <p:nvSpPr>
              <p:cNvPr id="628" name="Freeform 30"/>
              <p:cNvSpPr>
                <a:spLocks/>
              </p:cNvSpPr>
              <p:nvPr/>
            </p:nvSpPr>
            <p:spPr bwMode="auto">
              <a:xfrm>
                <a:off x="1274" y="1109"/>
                <a:ext cx="460" cy="328"/>
              </a:xfrm>
              <a:custGeom>
                <a:avLst/>
                <a:gdLst>
                  <a:gd name="T0" fmla="*/ 148 w 460"/>
                  <a:gd name="T1" fmla="*/ 30 h 328"/>
                  <a:gd name="T2" fmla="*/ 154 w 460"/>
                  <a:gd name="T3" fmla="*/ 52 h 328"/>
                  <a:gd name="T4" fmla="*/ 184 w 460"/>
                  <a:gd name="T5" fmla="*/ 36 h 328"/>
                  <a:gd name="T6" fmla="*/ 238 w 460"/>
                  <a:gd name="T7" fmla="*/ 44 h 328"/>
                  <a:gd name="T8" fmla="*/ 250 w 460"/>
                  <a:gd name="T9" fmla="*/ 54 h 328"/>
                  <a:gd name="T10" fmla="*/ 258 w 460"/>
                  <a:gd name="T11" fmla="*/ 58 h 328"/>
                  <a:gd name="T12" fmla="*/ 280 w 460"/>
                  <a:gd name="T13" fmla="*/ 68 h 328"/>
                  <a:gd name="T14" fmla="*/ 284 w 460"/>
                  <a:gd name="T15" fmla="*/ 86 h 328"/>
                  <a:gd name="T16" fmla="*/ 306 w 460"/>
                  <a:gd name="T17" fmla="*/ 90 h 328"/>
                  <a:gd name="T18" fmla="*/ 332 w 460"/>
                  <a:gd name="T19" fmla="*/ 92 h 328"/>
                  <a:gd name="T20" fmla="*/ 324 w 460"/>
                  <a:gd name="T21" fmla="*/ 108 h 328"/>
                  <a:gd name="T22" fmla="*/ 360 w 460"/>
                  <a:gd name="T23" fmla="*/ 116 h 328"/>
                  <a:gd name="T24" fmla="*/ 342 w 460"/>
                  <a:gd name="T25" fmla="*/ 122 h 328"/>
                  <a:gd name="T26" fmla="*/ 368 w 460"/>
                  <a:gd name="T27" fmla="*/ 134 h 328"/>
                  <a:gd name="T28" fmla="*/ 346 w 460"/>
                  <a:gd name="T29" fmla="*/ 136 h 328"/>
                  <a:gd name="T30" fmla="*/ 346 w 460"/>
                  <a:gd name="T31" fmla="*/ 150 h 328"/>
                  <a:gd name="T32" fmla="*/ 382 w 460"/>
                  <a:gd name="T33" fmla="*/ 160 h 328"/>
                  <a:gd name="T34" fmla="*/ 404 w 460"/>
                  <a:gd name="T35" fmla="*/ 174 h 328"/>
                  <a:gd name="T36" fmla="*/ 434 w 460"/>
                  <a:gd name="T37" fmla="*/ 190 h 328"/>
                  <a:gd name="T38" fmla="*/ 460 w 460"/>
                  <a:gd name="T39" fmla="*/ 208 h 328"/>
                  <a:gd name="T40" fmla="*/ 434 w 460"/>
                  <a:gd name="T41" fmla="*/ 216 h 328"/>
                  <a:gd name="T42" fmla="*/ 420 w 460"/>
                  <a:gd name="T43" fmla="*/ 240 h 328"/>
                  <a:gd name="T44" fmla="*/ 386 w 460"/>
                  <a:gd name="T45" fmla="*/ 222 h 328"/>
                  <a:gd name="T46" fmla="*/ 358 w 460"/>
                  <a:gd name="T47" fmla="*/ 230 h 328"/>
                  <a:gd name="T48" fmla="*/ 408 w 460"/>
                  <a:gd name="T49" fmla="*/ 284 h 328"/>
                  <a:gd name="T50" fmla="*/ 394 w 460"/>
                  <a:gd name="T51" fmla="*/ 290 h 328"/>
                  <a:gd name="T52" fmla="*/ 356 w 460"/>
                  <a:gd name="T53" fmla="*/ 290 h 328"/>
                  <a:gd name="T54" fmla="*/ 366 w 460"/>
                  <a:gd name="T55" fmla="*/ 306 h 328"/>
                  <a:gd name="T56" fmla="*/ 354 w 460"/>
                  <a:gd name="T57" fmla="*/ 322 h 328"/>
                  <a:gd name="T58" fmla="*/ 310 w 460"/>
                  <a:gd name="T59" fmla="*/ 314 h 328"/>
                  <a:gd name="T60" fmla="*/ 288 w 460"/>
                  <a:gd name="T61" fmla="*/ 280 h 328"/>
                  <a:gd name="T62" fmla="*/ 256 w 460"/>
                  <a:gd name="T63" fmla="*/ 258 h 328"/>
                  <a:gd name="T64" fmla="*/ 238 w 460"/>
                  <a:gd name="T65" fmla="*/ 260 h 328"/>
                  <a:gd name="T66" fmla="*/ 208 w 460"/>
                  <a:gd name="T67" fmla="*/ 270 h 328"/>
                  <a:gd name="T68" fmla="*/ 202 w 460"/>
                  <a:gd name="T69" fmla="*/ 236 h 328"/>
                  <a:gd name="T70" fmla="*/ 238 w 460"/>
                  <a:gd name="T71" fmla="*/ 240 h 328"/>
                  <a:gd name="T72" fmla="*/ 246 w 460"/>
                  <a:gd name="T73" fmla="*/ 222 h 328"/>
                  <a:gd name="T74" fmla="*/ 272 w 460"/>
                  <a:gd name="T75" fmla="*/ 172 h 328"/>
                  <a:gd name="T76" fmla="*/ 246 w 460"/>
                  <a:gd name="T77" fmla="*/ 156 h 328"/>
                  <a:gd name="T78" fmla="*/ 218 w 460"/>
                  <a:gd name="T79" fmla="*/ 150 h 328"/>
                  <a:gd name="T80" fmla="*/ 212 w 460"/>
                  <a:gd name="T81" fmla="*/ 124 h 328"/>
                  <a:gd name="T82" fmla="*/ 186 w 460"/>
                  <a:gd name="T83" fmla="*/ 106 h 328"/>
                  <a:gd name="T84" fmla="*/ 178 w 460"/>
                  <a:gd name="T85" fmla="*/ 112 h 328"/>
                  <a:gd name="T86" fmla="*/ 130 w 460"/>
                  <a:gd name="T87" fmla="*/ 116 h 328"/>
                  <a:gd name="T88" fmla="*/ 56 w 460"/>
                  <a:gd name="T89" fmla="*/ 110 h 328"/>
                  <a:gd name="T90" fmla="*/ 20 w 460"/>
                  <a:gd name="T91" fmla="*/ 102 h 328"/>
                  <a:gd name="T92" fmla="*/ 32 w 460"/>
                  <a:gd name="T93" fmla="*/ 86 h 328"/>
                  <a:gd name="T94" fmla="*/ 0 w 460"/>
                  <a:gd name="T95" fmla="*/ 72 h 328"/>
                  <a:gd name="T96" fmla="*/ 38 w 460"/>
                  <a:gd name="T97" fmla="*/ 2 h 328"/>
                  <a:gd name="T98" fmla="*/ 64 w 460"/>
                  <a:gd name="T99" fmla="*/ 12 h 328"/>
                  <a:gd name="T100" fmla="*/ 68 w 460"/>
                  <a:gd name="T101" fmla="*/ 76 h 328"/>
                  <a:gd name="T102" fmla="*/ 78 w 460"/>
                  <a:gd name="T103" fmla="*/ 46 h 328"/>
                  <a:gd name="T104" fmla="*/ 108 w 460"/>
                  <a:gd name="T105" fmla="*/ 4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7938">
                <a:solidFill>
                  <a:schemeClr val="tx1"/>
                </a:solidFill>
                <a:prstDash val="solid"/>
                <a:round/>
                <a:headEnd/>
                <a:tailEnd/>
              </a:ln>
            </p:spPr>
            <p:txBody>
              <a:bodyPr/>
              <a:lstStyle/>
              <a:p>
                <a:endParaRPr lang="en-US"/>
              </a:p>
            </p:txBody>
          </p:sp>
          <p:sp>
            <p:nvSpPr>
              <p:cNvPr id="629" name="Freeform 31"/>
              <p:cNvSpPr>
                <a:spLocks/>
              </p:cNvSpPr>
              <p:nvPr/>
            </p:nvSpPr>
            <p:spPr bwMode="auto">
              <a:xfrm>
                <a:off x="1364" y="1409"/>
                <a:ext cx="36" cy="22"/>
              </a:xfrm>
              <a:custGeom>
                <a:avLst/>
                <a:gdLst>
                  <a:gd name="T0" fmla="*/ 34 w 36"/>
                  <a:gd name="T1" fmla="*/ 0 h 22"/>
                  <a:gd name="T2" fmla="*/ 22 w 36"/>
                  <a:gd name="T3" fmla="*/ 0 h 22"/>
                  <a:gd name="T4" fmla="*/ 8 w 36"/>
                  <a:gd name="T5" fmla="*/ 6 h 22"/>
                  <a:gd name="T6" fmla="*/ 4 w 36"/>
                  <a:gd name="T7" fmla="*/ 10 h 22"/>
                  <a:gd name="T8" fmla="*/ 2 w 36"/>
                  <a:gd name="T9" fmla="*/ 12 h 22"/>
                  <a:gd name="T10" fmla="*/ 0 w 36"/>
                  <a:gd name="T11" fmla="*/ 14 h 22"/>
                  <a:gd name="T12" fmla="*/ 6 w 36"/>
                  <a:gd name="T13" fmla="*/ 18 h 22"/>
                  <a:gd name="T14" fmla="*/ 10 w 36"/>
                  <a:gd name="T15" fmla="*/ 22 h 22"/>
                  <a:gd name="T16" fmla="*/ 22 w 36"/>
                  <a:gd name="T17" fmla="*/ 18 h 22"/>
                  <a:gd name="T18" fmla="*/ 30 w 36"/>
                  <a:gd name="T19" fmla="*/ 12 h 22"/>
                  <a:gd name="T20" fmla="*/ 36 w 36"/>
                  <a:gd name="T21" fmla="*/ 4 h 22"/>
                  <a:gd name="T22" fmla="*/ 34 w 36"/>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7938">
                <a:solidFill>
                  <a:schemeClr val="tx1"/>
                </a:solidFill>
                <a:prstDash val="solid"/>
                <a:round/>
                <a:headEnd/>
                <a:tailEnd/>
              </a:ln>
            </p:spPr>
            <p:txBody>
              <a:bodyPr/>
              <a:lstStyle/>
              <a:p>
                <a:endParaRPr lang="en-US"/>
              </a:p>
            </p:txBody>
          </p:sp>
          <p:sp>
            <p:nvSpPr>
              <p:cNvPr id="630" name="Freeform 32"/>
              <p:cNvSpPr>
                <a:spLocks/>
              </p:cNvSpPr>
              <p:nvPr/>
            </p:nvSpPr>
            <p:spPr bwMode="auto">
              <a:xfrm>
                <a:off x="1426" y="1423"/>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7938">
                <a:solidFill>
                  <a:schemeClr val="tx1"/>
                </a:solidFill>
                <a:prstDash val="solid"/>
                <a:round/>
                <a:headEnd/>
                <a:tailEnd/>
              </a:ln>
            </p:spPr>
            <p:txBody>
              <a:bodyPr/>
              <a:lstStyle/>
              <a:p>
                <a:endParaRPr lang="en-US"/>
              </a:p>
            </p:txBody>
          </p:sp>
          <p:sp>
            <p:nvSpPr>
              <p:cNvPr id="631" name="Freeform 33"/>
              <p:cNvSpPr>
                <a:spLocks/>
              </p:cNvSpPr>
              <p:nvPr/>
            </p:nvSpPr>
            <p:spPr bwMode="auto">
              <a:xfrm>
                <a:off x="876" y="971"/>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7938">
                <a:solidFill>
                  <a:schemeClr val="tx1"/>
                </a:solidFill>
                <a:prstDash val="solid"/>
                <a:round/>
                <a:headEnd/>
                <a:tailEnd/>
              </a:ln>
            </p:spPr>
            <p:txBody>
              <a:bodyPr/>
              <a:lstStyle/>
              <a:p>
                <a:endParaRPr lang="en-US"/>
              </a:p>
            </p:txBody>
          </p:sp>
          <p:sp>
            <p:nvSpPr>
              <p:cNvPr id="632" name="Freeform 34"/>
              <p:cNvSpPr>
                <a:spLocks/>
              </p:cNvSpPr>
              <p:nvPr/>
            </p:nvSpPr>
            <p:spPr bwMode="auto">
              <a:xfrm>
                <a:off x="1516" y="1271"/>
                <a:ext cx="20" cy="16"/>
              </a:xfrm>
              <a:custGeom>
                <a:avLst/>
                <a:gdLst>
                  <a:gd name="T0" fmla="*/ 8 w 20"/>
                  <a:gd name="T1" fmla="*/ 0 h 16"/>
                  <a:gd name="T2" fmla="*/ 16 w 20"/>
                  <a:gd name="T3" fmla="*/ 6 h 16"/>
                  <a:gd name="T4" fmla="*/ 20 w 20"/>
                  <a:gd name="T5" fmla="*/ 12 h 16"/>
                  <a:gd name="T6" fmla="*/ 16 w 20"/>
                  <a:gd name="T7" fmla="*/ 16 h 16"/>
                  <a:gd name="T8" fmla="*/ 6 w 20"/>
                  <a:gd name="T9" fmla="*/ 14 h 16"/>
                  <a:gd name="T10" fmla="*/ 0 w 20"/>
                  <a:gd name="T11" fmla="*/ 10 h 16"/>
                  <a:gd name="T12" fmla="*/ 0 w 20"/>
                  <a:gd name="T13" fmla="*/ 2 h 16"/>
                  <a:gd name="T14" fmla="*/ 8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7938">
                <a:solidFill>
                  <a:schemeClr val="tx1"/>
                </a:solidFill>
                <a:prstDash val="solid"/>
                <a:round/>
                <a:headEnd/>
                <a:tailEnd/>
              </a:ln>
            </p:spPr>
            <p:txBody>
              <a:bodyPr/>
              <a:lstStyle/>
              <a:p>
                <a:endParaRPr lang="en-US"/>
              </a:p>
            </p:txBody>
          </p:sp>
        </p:grpSp>
        <p:sp>
          <p:nvSpPr>
            <p:cNvPr id="328" name="Freeform 35"/>
            <p:cNvSpPr>
              <a:spLocks/>
            </p:cNvSpPr>
            <p:nvPr/>
          </p:nvSpPr>
          <p:spPr bwMode="auto">
            <a:xfrm>
              <a:off x="2670175" y="2191792"/>
              <a:ext cx="60325" cy="28575"/>
            </a:xfrm>
            <a:custGeom>
              <a:avLst/>
              <a:gdLst>
                <a:gd name="T0" fmla="*/ 0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2147483647 w 38"/>
                <a:gd name="T11" fmla="*/ 2147483647 h 18"/>
                <a:gd name="T12" fmla="*/ 2147483647 w 38"/>
                <a:gd name="T13" fmla="*/ 2147483647 h 18"/>
                <a:gd name="T14" fmla="*/ 2147483647 w 38"/>
                <a:gd name="T15" fmla="*/ 0 h 18"/>
                <a:gd name="T16" fmla="*/ 2147483647 w 38"/>
                <a:gd name="T17" fmla="*/ 0 h 18"/>
                <a:gd name="T18" fmla="*/ 0 w 38"/>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solidFill>
              <a:srgbClr val="2929A5"/>
            </a:solidFill>
            <a:ln w="7938">
              <a:solidFill>
                <a:schemeClr val="tx1"/>
              </a:solidFill>
              <a:prstDash val="solid"/>
              <a:round/>
              <a:headEnd/>
              <a:tailEnd/>
            </a:ln>
          </p:spPr>
          <p:txBody>
            <a:bodyPr/>
            <a:lstStyle/>
            <a:p>
              <a:endParaRPr lang="en-US"/>
            </a:p>
          </p:txBody>
        </p:sp>
        <p:sp>
          <p:nvSpPr>
            <p:cNvPr id="329" name="Freeform 36"/>
            <p:cNvSpPr>
              <a:spLocks/>
            </p:cNvSpPr>
            <p:nvPr/>
          </p:nvSpPr>
          <p:spPr bwMode="auto">
            <a:xfrm>
              <a:off x="1060450" y="2160042"/>
              <a:ext cx="114300" cy="79375"/>
            </a:xfrm>
            <a:custGeom>
              <a:avLst/>
              <a:gdLst>
                <a:gd name="T0" fmla="*/ 0 w 72"/>
                <a:gd name="T1" fmla="*/ 0 h 50"/>
                <a:gd name="T2" fmla="*/ 2147483647 w 72"/>
                <a:gd name="T3" fmla="*/ 2147483647 h 50"/>
                <a:gd name="T4" fmla="*/ 2147483647 w 72"/>
                <a:gd name="T5" fmla="*/ 2147483647 h 50"/>
                <a:gd name="T6" fmla="*/ 2147483647 w 72"/>
                <a:gd name="T7" fmla="*/ 2147483647 h 50"/>
                <a:gd name="T8" fmla="*/ 2147483647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0 w 72"/>
                <a:gd name="T43" fmla="*/ 2147483647 h 50"/>
                <a:gd name="T44" fmla="*/ 0 w 72"/>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solidFill>
              <a:srgbClr val="2929A5"/>
            </a:solidFill>
            <a:ln w="7938">
              <a:solidFill>
                <a:schemeClr val="tx1"/>
              </a:solidFill>
              <a:prstDash val="solid"/>
              <a:round/>
              <a:headEnd/>
              <a:tailEnd/>
            </a:ln>
          </p:spPr>
          <p:txBody>
            <a:bodyPr/>
            <a:lstStyle/>
            <a:p>
              <a:endParaRPr lang="en-US"/>
            </a:p>
          </p:txBody>
        </p:sp>
        <p:grpSp>
          <p:nvGrpSpPr>
            <p:cNvPr id="330" name="Group 37"/>
            <p:cNvGrpSpPr>
              <a:grpSpLocks/>
            </p:cNvGrpSpPr>
            <p:nvPr/>
          </p:nvGrpSpPr>
          <p:grpSpPr bwMode="auto">
            <a:xfrm>
              <a:off x="69850" y="1366292"/>
              <a:ext cx="942975" cy="736600"/>
              <a:chOff x="44" y="1185"/>
              <a:chExt cx="594" cy="464"/>
            </a:xfrm>
            <a:solidFill>
              <a:srgbClr val="0058A2"/>
            </a:solidFill>
          </p:grpSpPr>
          <p:sp>
            <p:nvSpPr>
              <p:cNvPr id="593" name="Freeform 38"/>
              <p:cNvSpPr>
                <a:spLocks/>
              </p:cNvSpPr>
              <p:nvPr/>
            </p:nvSpPr>
            <p:spPr bwMode="auto">
              <a:xfrm>
                <a:off x="44" y="1185"/>
                <a:ext cx="594" cy="414"/>
              </a:xfrm>
              <a:custGeom>
                <a:avLst/>
                <a:gdLst>
                  <a:gd name="T0" fmla="*/ 540 w 594"/>
                  <a:gd name="T1" fmla="*/ 354 h 414"/>
                  <a:gd name="T2" fmla="*/ 510 w 594"/>
                  <a:gd name="T3" fmla="*/ 318 h 414"/>
                  <a:gd name="T4" fmla="*/ 500 w 594"/>
                  <a:gd name="T5" fmla="*/ 332 h 414"/>
                  <a:gd name="T6" fmla="*/ 464 w 594"/>
                  <a:gd name="T7" fmla="*/ 324 h 414"/>
                  <a:gd name="T8" fmla="*/ 414 w 594"/>
                  <a:gd name="T9" fmla="*/ 298 h 414"/>
                  <a:gd name="T10" fmla="*/ 362 w 594"/>
                  <a:gd name="T11" fmla="*/ 288 h 414"/>
                  <a:gd name="T12" fmla="*/ 318 w 594"/>
                  <a:gd name="T13" fmla="*/ 272 h 414"/>
                  <a:gd name="T14" fmla="*/ 314 w 594"/>
                  <a:gd name="T15" fmla="*/ 294 h 414"/>
                  <a:gd name="T16" fmla="*/ 278 w 594"/>
                  <a:gd name="T17" fmla="*/ 304 h 414"/>
                  <a:gd name="T18" fmla="*/ 252 w 594"/>
                  <a:gd name="T19" fmla="*/ 298 h 414"/>
                  <a:gd name="T20" fmla="*/ 270 w 594"/>
                  <a:gd name="T21" fmla="*/ 274 h 414"/>
                  <a:gd name="T22" fmla="*/ 274 w 594"/>
                  <a:gd name="T23" fmla="*/ 266 h 414"/>
                  <a:gd name="T24" fmla="*/ 236 w 594"/>
                  <a:gd name="T25" fmla="*/ 298 h 414"/>
                  <a:gd name="T26" fmla="*/ 222 w 594"/>
                  <a:gd name="T27" fmla="*/ 322 h 414"/>
                  <a:gd name="T28" fmla="*/ 196 w 594"/>
                  <a:gd name="T29" fmla="*/ 348 h 414"/>
                  <a:gd name="T30" fmla="*/ 146 w 594"/>
                  <a:gd name="T31" fmla="*/ 384 h 414"/>
                  <a:gd name="T32" fmla="*/ 112 w 594"/>
                  <a:gd name="T33" fmla="*/ 398 h 414"/>
                  <a:gd name="T34" fmla="*/ 90 w 594"/>
                  <a:gd name="T35" fmla="*/ 408 h 414"/>
                  <a:gd name="T36" fmla="*/ 84 w 594"/>
                  <a:gd name="T37" fmla="*/ 394 h 414"/>
                  <a:gd name="T38" fmla="*/ 114 w 594"/>
                  <a:gd name="T39" fmla="*/ 382 h 414"/>
                  <a:gd name="T40" fmla="*/ 156 w 594"/>
                  <a:gd name="T41" fmla="*/ 354 h 414"/>
                  <a:gd name="T42" fmla="*/ 170 w 594"/>
                  <a:gd name="T43" fmla="*/ 320 h 414"/>
                  <a:gd name="T44" fmla="*/ 138 w 594"/>
                  <a:gd name="T45" fmla="*/ 328 h 414"/>
                  <a:gd name="T46" fmla="*/ 100 w 594"/>
                  <a:gd name="T47" fmla="*/ 328 h 414"/>
                  <a:gd name="T48" fmla="*/ 86 w 594"/>
                  <a:gd name="T49" fmla="*/ 286 h 414"/>
                  <a:gd name="T50" fmla="*/ 56 w 594"/>
                  <a:gd name="T51" fmla="*/ 300 h 414"/>
                  <a:gd name="T52" fmla="*/ 48 w 594"/>
                  <a:gd name="T53" fmla="*/ 274 h 414"/>
                  <a:gd name="T54" fmla="*/ 24 w 594"/>
                  <a:gd name="T55" fmla="*/ 258 h 414"/>
                  <a:gd name="T56" fmla="*/ 46 w 594"/>
                  <a:gd name="T57" fmla="*/ 226 h 414"/>
                  <a:gd name="T58" fmla="*/ 80 w 594"/>
                  <a:gd name="T59" fmla="*/ 214 h 414"/>
                  <a:gd name="T60" fmla="*/ 102 w 594"/>
                  <a:gd name="T61" fmla="*/ 184 h 414"/>
                  <a:gd name="T62" fmla="*/ 86 w 594"/>
                  <a:gd name="T63" fmla="*/ 180 h 414"/>
                  <a:gd name="T64" fmla="*/ 20 w 594"/>
                  <a:gd name="T65" fmla="*/ 168 h 414"/>
                  <a:gd name="T66" fmla="*/ 10 w 594"/>
                  <a:gd name="T67" fmla="*/ 150 h 414"/>
                  <a:gd name="T68" fmla="*/ 60 w 594"/>
                  <a:gd name="T69" fmla="*/ 132 h 414"/>
                  <a:gd name="T70" fmla="*/ 100 w 594"/>
                  <a:gd name="T71" fmla="*/ 142 h 414"/>
                  <a:gd name="T72" fmla="*/ 102 w 594"/>
                  <a:gd name="T73" fmla="*/ 132 h 414"/>
                  <a:gd name="T74" fmla="*/ 84 w 594"/>
                  <a:gd name="T75" fmla="*/ 116 h 414"/>
                  <a:gd name="T76" fmla="*/ 44 w 594"/>
                  <a:gd name="T77" fmla="*/ 94 h 414"/>
                  <a:gd name="T78" fmla="*/ 22 w 594"/>
                  <a:gd name="T79" fmla="*/ 68 h 414"/>
                  <a:gd name="T80" fmla="*/ 88 w 594"/>
                  <a:gd name="T81" fmla="*/ 28 h 414"/>
                  <a:gd name="T82" fmla="*/ 132 w 594"/>
                  <a:gd name="T83" fmla="*/ 12 h 414"/>
                  <a:gd name="T84" fmla="*/ 186 w 594"/>
                  <a:gd name="T85" fmla="*/ 8 h 414"/>
                  <a:gd name="T86" fmla="*/ 244 w 594"/>
                  <a:gd name="T87" fmla="*/ 16 h 414"/>
                  <a:gd name="T88" fmla="*/ 318 w 594"/>
                  <a:gd name="T89" fmla="*/ 30 h 414"/>
                  <a:gd name="T90" fmla="*/ 400 w 594"/>
                  <a:gd name="T91" fmla="*/ 40 h 414"/>
                  <a:gd name="T92" fmla="*/ 438 w 594"/>
                  <a:gd name="T93" fmla="*/ 288 h 414"/>
                  <a:gd name="T94" fmla="*/ 478 w 594"/>
                  <a:gd name="T95" fmla="*/ 316 h 414"/>
                  <a:gd name="T96" fmla="*/ 508 w 594"/>
                  <a:gd name="T97" fmla="*/ 300 h 414"/>
                  <a:gd name="T98" fmla="*/ 556 w 594"/>
                  <a:gd name="T99" fmla="*/ 358 h 414"/>
                  <a:gd name="T100" fmla="*/ 594 w 594"/>
                  <a:gd name="T101" fmla="*/ 394 h 414"/>
                  <a:gd name="T102" fmla="*/ 582 w 594"/>
                  <a:gd name="T103" fmla="*/ 394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6350" cmpd="sng">
                <a:solidFill>
                  <a:schemeClr val="tx1"/>
                </a:solidFill>
                <a:prstDash val="solid"/>
                <a:round/>
                <a:headEnd/>
                <a:tailEnd/>
              </a:ln>
            </p:spPr>
            <p:txBody>
              <a:bodyPr/>
              <a:lstStyle/>
              <a:p>
                <a:endParaRPr lang="en-US"/>
              </a:p>
            </p:txBody>
          </p:sp>
          <p:sp>
            <p:nvSpPr>
              <p:cNvPr id="594" name="Freeform 39"/>
              <p:cNvSpPr>
                <a:spLocks/>
              </p:cNvSpPr>
              <p:nvPr/>
            </p:nvSpPr>
            <p:spPr bwMode="auto">
              <a:xfrm>
                <a:off x="250" y="1527"/>
                <a:ext cx="38" cy="26"/>
              </a:xfrm>
              <a:custGeom>
                <a:avLst/>
                <a:gdLst>
                  <a:gd name="T0" fmla="*/ 28 w 38"/>
                  <a:gd name="T1" fmla="*/ 2 h 26"/>
                  <a:gd name="T2" fmla="*/ 20 w 38"/>
                  <a:gd name="T3" fmla="*/ 4 h 26"/>
                  <a:gd name="T4" fmla="*/ 14 w 38"/>
                  <a:gd name="T5" fmla="*/ 6 h 26"/>
                  <a:gd name="T6" fmla="*/ 14 w 38"/>
                  <a:gd name="T7" fmla="*/ 14 h 26"/>
                  <a:gd name="T8" fmla="*/ 8 w 38"/>
                  <a:gd name="T9" fmla="*/ 12 h 26"/>
                  <a:gd name="T10" fmla="*/ 4 w 38"/>
                  <a:gd name="T11" fmla="*/ 8 h 26"/>
                  <a:gd name="T12" fmla="*/ 0 w 38"/>
                  <a:gd name="T13" fmla="*/ 12 h 26"/>
                  <a:gd name="T14" fmla="*/ 2 w 38"/>
                  <a:gd name="T15" fmla="*/ 20 h 26"/>
                  <a:gd name="T16" fmla="*/ 8 w 38"/>
                  <a:gd name="T17" fmla="*/ 26 h 26"/>
                  <a:gd name="T18" fmla="*/ 26 w 38"/>
                  <a:gd name="T19" fmla="*/ 24 h 26"/>
                  <a:gd name="T20" fmla="*/ 32 w 38"/>
                  <a:gd name="T21" fmla="*/ 16 h 26"/>
                  <a:gd name="T22" fmla="*/ 38 w 38"/>
                  <a:gd name="T23" fmla="*/ 10 h 26"/>
                  <a:gd name="T24" fmla="*/ 34 w 38"/>
                  <a:gd name="T25" fmla="*/ 0 h 26"/>
                  <a:gd name="T26" fmla="*/ 28 w 38"/>
                  <a:gd name="T27" fmla="*/ 2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6350" cmpd="sng">
                <a:solidFill>
                  <a:schemeClr val="tx1"/>
                </a:solidFill>
                <a:prstDash val="solid"/>
                <a:round/>
                <a:headEnd/>
                <a:tailEnd/>
              </a:ln>
            </p:spPr>
            <p:txBody>
              <a:bodyPr/>
              <a:lstStyle/>
              <a:p>
                <a:endParaRPr lang="en-US"/>
              </a:p>
            </p:txBody>
          </p:sp>
          <p:sp>
            <p:nvSpPr>
              <p:cNvPr id="595" name="Freeform 40"/>
              <p:cNvSpPr>
                <a:spLocks/>
              </p:cNvSpPr>
              <p:nvPr/>
            </p:nvSpPr>
            <p:spPr bwMode="auto">
              <a:xfrm>
                <a:off x="50" y="1473"/>
                <a:ext cx="26" cy="16"/>
              </a:xfrm>
              <a:custGeom>
                <a:avLst/>
                <a:gdLst>
                  <a:gd name="T0" fmla="*/ 22 w 26"/>
                  <a:gd name="T1" fmla="*/ 0 h 16"/>
                  <a:gd name="T2" fmla="*/ 26 w 26"/>
                  <a:gd name="T3" fmla="*/ 4 h 16"/>
                  <a:gd name="T4" fmla="*/ 26 w 26"/>
                  <a:gd name="T5" fmla="*/ 8 h 16"/>
                  <a:gd name="T6" fmla="*/ 22 w 26"/>
                  <a:gd name="T7" fmla="*/ 16 h 16"/>
                  <a:gd name="T8" fmla="*/ 14 w 26"/>
                  <a:gd name="T9" fmla="*/ 14 h 16"/>
                  <a:gd name="T10" fmla="*/ 10 w 26"/>
                  <a:gd name="T11" fmla="*/ 16 h 16"/>
                  <a:gd name="T12" fmla="*/ 4 w 26"/>
                  <a:gd name="T13" fmla="*/ 10 h 16"/>
                  <a:gd name="T14" fmla="*/ 0 w 26"/>
                  <a:gd name="T15" fmla="*/ 6 h 16"/>
                  <a:gd name="T16" fmla="*/ 2 w 26"/>
                  <a:gd name="T17" fmla="*/ 0 h 16"/>
                  <a:gd name="T18" fmla="*/ 8 w 26"/>
                  <a:gd name="T19" fmla="*/ 0 h 16"/>
                  <a:gd name="T20" fmla="*/ 22 w 2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6350" cmpd="sng">
                <a:solidFill>
                  <a:schemeClr val="tx1"/>
                </a:solidFill>
                <a:prstDash val="solid"/>
                <a:round/>
                <a:headEnd/>
                <a:tailEnd/>
              </a:ln>
            </p:spPr>
            <p:txBody>
              <a:bodyPr/>
              <a:lstStyle/>
              <a:p>
                <a:endParaRPr lang="en-US"/>
              </a:p>
            </p:txBody>
          </p:sp>
          <p:sp>
            <p:nvSpPr>
              <p:cNvPr id="596" name="Freeform 41"/>
              <p:cNvSpPr>
                <a:spLocks/>
              </p:cNvSpPr>
              <p:nvPr/>
            </p:nvSpPr>
            <p:spPr bwMode="auto">
              <a:xfrm>
                <a:off x="540" y="1525"/>
                <a:ext cx="24" cy="40"/>
              </a:xfrm>
              <a:custGeom>
                <a:avLst/>
                <a:gdLst>
                  <a:gd name="T0" fmla="*/ 0 w 24"/>
                  <a:gd name="T1" fmla="*/ 0 h 40"/>
                  <a:gd name="T2" fmla="*/ 10 w 24"/>
                  <a:gd name="T3" fmla="*/ 2 h 40"/>
                  <a:gd name="T4" fmla="*/ 16 w 24"/>
                  <a:gd name="T5" fmla="*/ 6 h 40"/>
                  <a:gd name="T6" fmla="*/ 18 w 24"/>
                  <a:gd name="T7" fmla="*/ 20 h 40"/>
                  <a:gd name="T8" fmla="*/ 24 w 24"/>
                  <a:gd name="T9" fmla="*/ 30 h 40"/>
                  <a:gd name="T10" fmla="*/ 24 w 24"/>
                  <a:gd name="T11" fmla="*/ 40 h 40"/>
                  <a:gd name="T12" fmla="*/ 16 w 24"/>
                  <a:gd name="T13" fmla="*/ 32 h 40"/>
                  <a:gd name="T14" fmla="*/ 8 w 24"/>
                  <a:gd name="T15" fmla="*/ 22 h 40"/>
                  <a:gd name="T16" fmla="*/ 4 w 24"/>
                  <a:gd name="T17" fmla="*/ 16 h 40"/>
                  <a:gd name="T18" fmla="*/ 0 w 24"/>
                  <a:gd name="T19" fmla="*/ 8 h 40"/>
                  <a:gd name="T20" fmla="*/ 0 w 24"/>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6350" cmpd="sng">
                <a:solidFill>
                  <a:schemeClr val="tx1"/>
                </a:solidFill>
                <a:prstDash val="solid"/>
                <a:round/>
                <a:headEnd/>
                <a:tailEnd/>
              </a:ln>
            </p:spPr>
            <p:txBody>
              <a:bodyPr/>
              <a:lstStyle/>
              <a:p>
                <a:endParaRPr lang="en-US"/>
              </a:p>
            </p:txBody>
          </p:sp>
          <p:sp>
            <p:nvSpPr>
              <p:cNvPr id="597" name="Freeform 42"/>
              <p:cNvSpPr>
                <a:spLocks/>
              </p:cNvSpPr>
              <p:nvPr/>
            </p:nvSpPr>
            <p:spPr bwMode="auto">
              <a:xfrm>
                <a:off x="584" y="1565"/>
                <a:ext cx="22" cy="38"/>
              </a:xfrm>
              <a:custGeom>
                <a:avLst/>
                <a:gdLst>
                  <a:gd name="T0" fmla="*/ 0 w 22"/>
                  <a:gd name="T1" fmla="*/ 8 h 38"/>
                  <a:gd name="T2" fmla="*/ 0 w 22"/>
                  <a:gd name="T3" fmla="*/ 0 h 38"/>
                  <a:gd name="T4" fmla="*/ 8 w 22"/>
                  <a:gd name="T5" fmla="*/ 2 h 38"/>
                  <a:gd name="T6" fmla="*/ 14 w 22"/>
                  <a:gd name="T7" fmla="*/ 14 h 38"/>
                  <a:gd name="T8" fmla="*/ 22 w 22"/>
                  <a:gd name="T9" fmla="*/ 24 h 38"/>
                  <a:gd name="T10" fmla="*/ 22 w 22"/>
                  <a:gd name="T11" fmla="*/ 32 h 38"/>
                  <a:gd name="T12" fmla="*/ 18 w 22"/>
                  <a:gd name="T13" fmla="*/ 38 h 38"/>
                  <a:gd name="T14" fmla="*/ 12 w 22"/>
                  <a:gd name="T15" fmla="*/ 30 h 38"/>
                  <a:gd name="T16" fmla="*/ 6 w 22"/>
                  <a:gd name="T17" fmla="*/ 24 h 38"/>
                  <a:gd name="T18" fmla="*/ 4 w 22"/>
                  <a:gd name="T19" fmla="*/ 16 h 38"/>
                  <a:gd name="T20" fmla="*/ 0 w 22"/>
                  <a:gd name="T21" fmla="*/ 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6350" cmpd="sng">
                <a:solidFill>
                  <a:schemeClr val="tx1"/>
                </a:solidFill>
                <a:prstDash val="solid"/>
                <a:round/>
                <a:headEnd/>
                <a:tailEnd/>
              </a:ln>
            </p:spPr>
            <p:txBody>
              <a:bodyPr/>
              <a:lstStyle/>
              <a:p>
                <a:endParaRPr lang="en-US"/>
              </a:p>
            </p:txBody>
          </p:sp>
          <p:sp>
            <p:nvSpPr>
              <p:cNvPr id="598" name="Freeform 43"/>
              <p:cNvSpPr>
                <a:spLocks/>
              </p:cNvSpPr>
              <p:nvPr/>
            </p:nvSpPr>
            <p:spPr bwMode="auto">
              <a:xfrm>
                <a:off x="588" y="1615"/>
                <a:ext cx="26" cy="34"/>
              </a:xfrm>
              <a:custGeom>
                <a:avLst/>
                <a:gdLst>
                  <a:gd name="T0" fmla="*/ 0 w 26"/>
                  <a:gd name="T1" fmla="*/ 0 h 34"/>
                  <a:gd name="T2" fmla="*/ 10 w 26"/>
                  <a:gd name="T3" fmla="*/ 4 h 34"/>
                  <a:gd name="T4" fmla="*/ 18 w 26"/>
                  <a:gd name="T5" fmla="*/ 4 h 34"/>
                  <a:gd name="T6" fmla="*/ 20 w 26"/>
                  <a:gd name="T7" fmla="*/ 8 h 34"/>
                  <a:gd name="T8" fmla="*/ 18 w 26"/>
                  <a:gd name="T9" fmla="*/ 16 h 34"/>
                  <a:gd name="T10" fmla="*/ 22 w 26"/>
                  <a:gd name="T11" fmla="*/ 22 h 34"/>
                  <a:gd name="T12" fmla="*/ 26 w 26"/>
                  <a:gd name="T13" fmla="*/ 34 h 34"/>
                  <a:gd name="T14" fmla="*/ 18 w 26"/>
                  <a:gd name="T15" fmla="*/ 32 h 34"/>
                  <a:gd name="T16" fmla="*/ 8 w 26"/>
                  <a:gd name="T17" fmla="*/ 20 h 34"/>
                  <a:gd name="T18" fmla="*/ 2 w 26"/>
                  <a:gd name="T19" fmla="*/ 12 h 34"/>
                  <a:gd name="T20" fmla="*/ 0 w 2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6350" cmpd="sng">
                <a:solidFill>
                  <a:schemeClr val="tx1"/>
                </a:solidFill>
                <a:prstDash val="solid"/>
                <a:round/>
                <a:headEnd/>
                <a:tailEnd/>
              </a:ln>
            </p:spPr>
            <p:txBody>
              <a:bodyPr/>
              <a:lstStyle/>
              <a:p>
                <a:endParaRPr lang="en-US"/>
              </a:p>
            </p:txBody>
          </p:sp>
          <p:sp>
            <p:nvSpPr>
              <p:cNvPr id="599" name="Freeform 44"/>
              <p:cNvSpPr>
                <a:spLocks/>
              </p:cNvSpPr>
              <p:nvPr/>
            </p:nvSpPr>
            <p:spPr bwMode="auto">
              <a:xfrm>
                <a:off x="84" y="1591"/>
                <a:ext cx="32" cy="20"/>
              </a:xfrm>
              <a:custGeom>
                <a:avLst/>
                <a:gdLst>
                  <a:gd name="T0" fmla="*/ 32 w 32"/>
                  <a:gd name="T1" fmla="*/ 4 h 20"/>
                  <a:gd name="T2" fmla="*/ 28 w 32"/>
                  <a:gd name="T3" fmla="*/ 10 h 20"/>
                  <a:gd name="T4" fmla="*/ 22 w 32"/>
                  <a:gd name="T5" fmla="*/ 12 h 20"/>
                  <a:gd name="T6" fmla="*/ 12 w 32"/>
                  <a:gd name="T7" fmla="*/ 14 h 20"/>
                  <a:gd name="T8" fmla="*/ 6 w 32"/>
                  <a:gd name="T9" fmla="*/ 20 h 20"/>
                  <a:gd name="T10" fmla="*/ 0 w 32"/>
                  <a:gd name="T11" fmla="*/ 18 h 20"/>
                  <a:gd name="T12" fmla="*/ 6 w 32"/>
                  <a:gd name="T13" fmla="*/ 8 h 20"/>
                  <a:gd name="T14" fmla="*/ 14 w 32"/>
                  <a:gd name="T15" fmla="*/ 4 h 20"/>
                  <a:gd name="T16" fmla="*/ 26 w 32"/>
                  <a:gd name="T17" fmla="*/ 0 h 20"/>
                  <a:gd name="T18" fmla="*/ 32 w 32"/>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6350" cmpd="sng">
                <a:solidFill>
                  <a:schemeClr val="tx1"/>
                </a:solidFill>
                <a:prstDash val="solid"/>
                <a:round/>
                <a:headEnd/>
                <a:tailEnd/>
              </a:ln>
            </p:spPr>
            <p:txBody>
              <a:bodyPr/>
              <a:lstStyle/>
              <a:p>
                <a:endParaRPr lang="en-US"/>
              </a:p>
            </p:txBody>
          </p:sp>
          <p:sp>
            <p:nvSpPr>
              <p:cNvPr id="600" name="Freeform 45"/>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tx1"/>
                </a:solidFill>
                <a:prstDash val="solid"/>
                <a:round/>
                <a:headEnd/>
                <a:tailEnd/>
              </a:ln>
            </p:spPr>
            <p:txBody>
              <a:bodyPr/>
              <a:lstStyle/>
              <a:p>
                <a:endParaRPr lang="en-US"/>
              </a:p>
            </p:txBody>
          </p:sp>
          <p:sp>
            <p:nvSpPr>
              <p:cNvPr id="601" name="Freeform 46"/>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tx1"/>
                </a:solidFill>
                <a:prstDash val="solid"/>
                <a:round/>
                <a:headEnd/>
                <a:tailEnd/>
              </a:ln>
            </p:spPr>
            <p:txBody>
              <a:bodyPr/>
              <a:lstStyle/>
              <a:p>
                <a:endParaRPr lang="en-US"/>
              </a:p>
            </p:txBody>
          </p:sp>
          <p:sp>
            <p:nvSpPr>
              <p:cNvPr id="602" name="Freeform 47"/>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tx1"/>
                </a:solidFill>
                <a:round/>
                <a:headEnd/>
                <a:tailEnd/>
              </a:ln>
            </p:spPr>
            <p:txBody>
              <a:bodyPr/>
              <a:lstStyle/>
              <a:p>
                <a:endParaRPr lang="en-US"/>
              </a:p>
            </p:txBody>
          </p:sp>
          <p:sp>
            <p:nvSpPr>
              <p:cNvPr id="603" name="Freeform 48"/>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tx1"/>
                </a:solidFill>
                <a:round/>
                <a:headEnd/>
                <a:tailEnd/>
              </a:ln>
            </p:spPr>
            <p:txBody>
              <a:bodyPr/>
              <a:lstStyle/>
              <a:p>
                <a:endParaRPr lang="en-US"/>
              </a:p>
            </p:txBody>
          </p:sp>
          <p:sp>
            <p:nvSpPr>
              <p:cNvPr id="604" name="Freeform 49"/>
              <p:cNvSpPr>
                <a:spLocks/>
              </p:cNvSpPr>
              <p:nvPr/>
            </p:nvSpPr>
            <p:spPr bwMode="auto">
              <a:xfrm>
                <a:off x="576" y="1551"/>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grpFill/>
              <a:ln w="6350" cmpd="sng">
                <a:solidFill>
                  <a:schemeClr val="tx1"/>
                </a:solidFill>
                <a:prstDash val="solid"/>
                <a:round/>
                <a:headEnd/>
                <a:tailEnd/>
              </a:ln>
            </p:spPr>
            <p:txBody>
              <a:bodyPr/>
              <a:lstStyle/>
              <a:p>
                <a:endParaRPr lang="en-US"/>
              </a:p>
            </p:txBody>
          </p:sp>
        </p:grpSp>
        <p:sp>
          <p:nvSpPr>
            <p:cNvPr id="331" name="Freeform 50"/>
            <p:cNvSpPr>
              <a:spLocks/>
            </p:cNvSpPr>
            <p:nvPr/>
          </p:nvSpPr>
          <p:spPr bwMode="auto">
            <a:xfrm>
              <a:off x="1149350" y="2207667"/>
              <a:ext cx="1447800" cy="711200"/>
            </a:xfrm>
            <a:custGeom>
              <a:avLst/>
              <a:gdLst>
                <a:gd name="T0" fmla="*/ 2147483647 w 912"/>
                <a:gd name="T1" fmla="*/ 2147483647 h 448"/>
                <a:gd name="T2" fmla="*/ 2147483647 w 912"/>
                <a:gd name="T3" fmla="*/ 2147483647 h 448"/>
                <a:gd name="T4" fmla="*/ 2147483647 w 912"/>
                <a:gd name="T5" fmla="*/ 2147483647 h 448"/>
                <a:gd name="T6" fmla="*/ 2147483647 w 912"/>
                <a:gd name="T7" fmla="*/ 2147483647 h 448"/>
                <a:gd name="T8" fmla="*/ 2147483647 w 912"/>
                <a:gd name="T9" fmla="*/ 2147483647 h 448"/>
                <a:gd name="T10" fmla="*/ 2147483647 w 912"/>
                <a:gd name="T11" fmla="*/ 2147483647 h 448"/>
                <a:gd name="T12" fmla="*/ 2147483647 w 912"/>
                <a:gd name="T13" fmla="*/ 2147483647 h 448"/>
                <a:gd name="T14" fmla="*/ 2147483647 w 912"/>
                <a:gd name="T15" fmla="*/ 2147483647 h 448"/>
                <a:gd name="T16" fmla="*/ 2147483647 w 912"/>
                <a:gd name="T17" fmla="*/ 2147483647 h 448"/>
                <a:gd name="T18" fmla="*/ 2147483647 w 912"/>
                <a:gd name="T19" fmla="*/ 2147483647 h 448"/>
                <a:gd name="T20" fmla="*/ 2147483647 w 912"/>
                <a:gd name="T21" fmla="*/ 2147483647 h 448"/>
                <a:gd name="T22" fmla="*/ 2147483647 w 912"/>
                <a:gd name="T23" fmla="*/ 2147483647 h 448"/>
                <a:gd name="T24" fmla="*/ 2147483647 w 912"/>
                <a:gd name="T25" fmla="*/ 2147483647 h 448"/>
                <a:gd name="T26" fmla="*/ 2147483647 w 912"/>
                <a:gd name="T27" fmla="*/ 2147483647 h 448"/>
                <a:gd name="T28" fmla="*/ 2147483647 w 912"/>
                <a:gd name="T29" fmla="*/ 2147483647 h 448"/>
                <a:gd name="T30" fmla="*/ 2147483647 w 912"/>
                <a:gd name="T31" fmla="*/ 2147483647 h 448"/>
                <a:gd name="T32" fmla="*/ 2147483647 w 912"/>
                <a:gd name="T33" fmla="*/ 2147483647 h 448"/>
                <a:gd name="T34" fmla="*/ 2147483647 w 912"/>
                <a:gd name="T35" fmla="*/ 2147483647 h 448"/>
                <a:gd name="T36" fmla="*/ 2147483647 w 912"/>
                <a:gd name="T37" fmla="*/ 2147483647 h 448"/>
                <a:gd name="T38" fmla="*/ 2147483647 w 912"/>
                <a:gd name="T39" fmla="*/ 2147483647 h 448"/>
                <a:gd name="T40" fmla="*/ 2147483647 w 912"/>
                <a:gd name="T41" fmla="*/ 2147483647 h 448"/>
                <a:gd name="T42" fmla="*/ 2147483647 w 912"/>
                <a:gd name="T43" fmla="*/ 2147483647 h 448"/>
                <a:gd name="T44" fmla="*/ 2147483647 w 912"/>
                <a:gd name="T45" fmla="*/ 2147483647 h 448"/>
                <a:gd name="T46" fmla="*/ 2147483647 w 912"/>
                <a:gd name="T47" fmla="*/ 2147483647 h 448"/>
                <a:gd name="T48" fmla="*/ 2147483647 w 912"/>
                <a:gd name="T49" fmla="*/ 2147483647 h 448"/>
                <a:gd name="T50" fmla="*/ 2147483647 w 912"/>
                <a:gd name="T51" fmla="*/ 2147483647 h 448"/>
                <a:gd name="T52" fmla="*/ 2147483647 w 912"/>
                <a:gd name="T53" fmla="*/ 2147483647 h 448"/>
                <a:gd name="T54" fmla="*/ 2147483647 w 912"/>
                <a:gd name="T55" fmla="*/ 2147483647 h 448"/>
                <a:gd name="T56" fmla="*/ 2147483647 w 912"/>
                <a:gd name="T57" fmla="*/ 2147483647 h 448"/>
                <a:gd name="T58" fmla="*/ 2147483647 w 912"/>
                <a:gd name="T59" fmla="*/ 2147483647 h 448"/>
                <a:gd name="T60" fmla="*/ 2147483647 w 912"/>
                <a:gd name="T61" fmla="*/ 2147483647 h 448"/>
                <a:gd name="T62" fmla="*/ 2147483647 w 912"/>
                <a:gd name="T63" fmla="*/ 2147483647 h 448"/>
                <a:gd name="T64" fmla="*/ 2147483647 w 912"/>
                <a:gd name="T65" fmla="*/ 2147483647 h 448"/>
                <a:gd name="T66" fmla="*/ 2147483647 w 912"/>
                <a:gd name="T67" fmla="*/ 2147483647 h 448"/>
                <a:gd name="T68" fmla="*/ 2147483647 w 912"/>
                <a:gd name="T69" fmla="*/ 2147483647 h 448"/>
                <a:gd name="T70" fmla="*/ 2147483647 w 912"/>
                <a:gd name="T71" fmla="*/ 2147483647 h 448"/>
                <a:gd name="T72" fmla="*/ 2147483647 w 912"/>
                <a:gd name="T73" fmla="*/ 2147483647 h 448"/>
                <a:gd name="T74" fmla="*/ 2147483647 w 912"/>
                <a:gd name="T75" fmla="*/ 2147483647 h 448"/>
                <a:gd name="T76" fmla="*/ 2147483647 w 912"/>
                <a:gd name="T77" fmla="*/ 2147483647 h 448"/>
                <a:gd name="T78" fmla="*/ 2147483647 w 912"/>
                <a:gd name="T79" fmla="*/ 2147483647 h 448"/>
                <a:gd name="T80" fmla="*/ 2147483647 w 912"/>
                <a:gd name="T81" fmla="*/ 2147483647 h 448"/>
                <a:gd name="T82" fmla="*/ 2147483647 w 912"/>
                <a:gd name="T83" fmla="*/ 2147483647 h 448"/>
                <a:gd name="T84" fmla="*/ 2147483647 w 912"/>
                <a:gd name="T85" fmla="*/ 2147483647 h 448"/>
                <a:gd name="T86" fmla="*/ 2147483647 w 912"/>
                <a:gd name="T87" fmla="*/ 2147483647 h 448"/>
                <a:gd name="T88" fmla="*/ 2147483647 w 912"/>
                <a:gd name="T89" fmla="*/ 2147483647 h 448"/>
                <a:gd name="T90" fmla="*/ 2147483647 w 912"/>
                <a:gd name="T91" fmla="*/ 2147483647 h 448"/>
                <a:gd name="T92" fmla="*/ 2147483647 w 912"/>
                <a:gd name="T93" fmla="*/ 2147483647 h 448"/>
                <a:gd name="T94" fmla="*/ 2147483647 w 912"/>
                <a:gd name="T95" fmla="*/ 2147483647 h 448"/>
                <a:gd name="T96" fmla="*/ 2147483647 w 912"/>
                <a:gd name="T97" fmla="*/ 2147483647 h 448"/>
                <a:gd name="T98" fmla="*/ 2147483647 w 912"/>
                <a:gd name="T99" fmla="*/ 2147483647 h 448"/>
                <a:gd name="T100" fmla="*/ 2147483647 w 912"/>
                <a:gd name="T101" fmla="*/ 2147483647 h 448"/>
                <a:gd name="T102" fmla="*/ 2147483647 w 912"/>
                <a:gd name="T103" fmla="*/ 2147483647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solidFill>
              <a:srgbClr val="0058A2"/>
            </a:solidFill>
            <a:ln w="7938">
              <a:solidFill>
                <a:schemeClr val="tx1"/>
              </a:solidFill>
              <a:prstDash val="solid"/>
              <a:round/>
              <a:headEnd/>
              <a:tailEnd/>
            </a:ln>
          </p:spPr>
          <p:txBody>
            <a:bodyPr/>
            <a:lstStyle/>
            <a:p>
              <a:endParaRPr lang="en-US"/>
            </a:p>
          </p:txBody>
        </p:sp>
        <p:grpSp>
          <p:nvGrpSpPr>
            <p:cNvPr id="332" name="Group 51"/>
            <p:cNvGrpSpPr>
              <a:grpSpLocks/>
            </p:cNvGrpSpPr>
            <p:nvPr/>
          </p:nvGrpSpPr>
          <p:grpSpPr bwMode="auto">
            <a:xfrm>
              <a:off x="269875" y="2995067"/>
              <a:ext cx="120650" cy="85725"/>
              <a:chOff x="170" y="2211"/>
              <a:chExt cx="76" cy="54"/>
            </a:xfrm>
          </p:grpSpPr>
          <p:sp>
            <p:nvSpPr>
              <p:cNvPr id="587" name="Freeform 52"/>
              <p:cNvSpPr>
                <a:spLocks/>
              </p:cNvSpPr>
              <p:nvPr/>
            </p:nvSpPr>
            <p:spPr bwMode="auto">
              <a:xfrm>
                <a:off x="214" y="2231"/>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solidFill>
                <a:srgbClr val="DC54AD"/>
              </a:solidFill>
              <a:ln w="6350" cmpd="sng">
                <a:solidFill>
                  <a:schemeClr val="tx1"/>
                </a:solidFill>
                <a:prstDash val="solid"/>
                <a:round/>
                <a:headEnd/>
                <a:tailEnd/>
              </a:ln>
            </p:spPr>
            <p:txBody>
              <a:bodyPr/>
              <a:lstStyle/>
              <a:p>
                <a:endParaRPr lang="en-US"/>
              </a:p>
            </p:txBody>
          </p:sp>
          <p:sp>
            <p:nvSpPr>
              <p:cNvPr id="588" name="Freeform 53"/>
              <p:cNvSpPr>
                <a:spLocks/>
              </p:cNvSpPr>
              <p:nvPr/>
            </p:nvSpPr>
            <p:spPr bwMode="auto">
              <a:xfrm>
                <a:off x="230" y="2245"/>
                <a:ext cx="16" cy="20"/>
              </a:xfrm>
              <a:custGeom>
                <a:avLst/>
                <a:gdLst>
                  <a:gd name="T0" fmla="*/ 16 w 16"/>
                  <a:gd name="T1" fmla="*/ 14 h 20"/>
                  <a:gd name="T2" fmla="*/ 8 w 16"/>
                  <a:gd name="T3" fmla="*/ 16 h 20"/>
                  <a:gd name="T4" fmla="*/ 4 w 16"/>
                  <a:gd name="T5" fmla="*/ 20 h 20"/>
                  <a:gd name="T6" fmla="*/ 0 w 16"/>
                  <a:gd name="T7" fmla="*/ 12 h 20"/>
                  <a:gd name="T8" fmla="*/ 0 w 16"/>
                  <a:gd name="T9" fmla="*/ 6 h 20"/>
                  <a:gd name="T10" fmla="*/ 4 w 16"/>
                  <a:gd name="T11" fmla="*/ 0 h 20"/>
                  <a:gd name="T12" fmla="*/ 8 w 16"/>
                  <a:gd name="T13" fmla="*/ 2 h 20"/>
                  <a:gd name="T14" fmla="*/ 14 w 16"/>
                  <a:gd name="T15" fmla="*/ 6 h 20"/>
                  <a:gd name="T16" fmla="*/ 16 w 16"/>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solidFill>
                <a:srgbClr val="DC54AD"/>
              </a:solidFill>
              <a:ln w="6350" cmpd="sng">
                <a:solidFill>
                  <a:schemeClr val="tx1"/>
                </a:solidFill>
                <a:round/>
                <a:headEnd/>
                <a:tailEnd/>
              </a:ln>
            </p:spPr>
            <p:txBody>
              <a:bodyPr/>
              <a:lstStyle/>
              <a:p>
                <a:endParaRPr lang="en-US"/>
              </a:p>
            </p:txBody>
          </p:sp>
          <p:sp>
            <p:nvSpPr>
              <p:cNvPr id="589" name="Freeform 54"/>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solidFill>
                <a:srgbClr val="DC54AD"/>
              </a:solidFill>
              <a:ln w="6350" cmpd="sng">
                <a:solidFill>
                  <a:schemeClr val="tx1"/>
                </a:solidFill>
                <a:round/>
                <a:headEnd/>
                <a:tailEnd/>
              </a:ln>
            </p:spPr>
            <p:txBody>
              <a:bodyPr/>
              <a:lstStyle/>
              <a:p>
                <a:endParaRPr lang="en-US"/>
              </a:p>
            </p:txBody>
          </p:sp>
          <p:sp>
            <p:nvSpPr>
              <p:cNvPr id="590" name="Freeform 55"/>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solidFill>
                <a:srgbClr val="DC54AD"/>
              </a:solidFill>
              <a:ln w="6350" cmpd="sng">
                <a:solidFill>
                  <a:schemeClr val="tx1"/>
                </a:solidFill>
                <a:prstDash val="solid"/>
                <a:round/>
                <a:headEnd/>
                <a:tailEnd/>
              </a:ln>
            </p:spPr>
            <p:txBody>
              <a:bodyPr/>
              <a:lstStyle/>
              <a:p>
                <a:endParaRPr lang="en-US"/>
              </a:p>
            </p:txBody>
          </p:sp>
          <p:sp>
            <p:nvSpPr>
              <p:cNvPr id="591" name="Freeform 56"/>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solidFill>
                <a:srgbClr val="DC54AD"/>
              </a:solidFill>
              <a:ln w="6350" cmpd="sng">
                <a:solidFill>
                  <a:schemeClr val="tx1"/>
                </a:solidFill>
                <a:round/>
                <a:headEnd/>
                <a:tailEnd/>
              </a:ln>
            </p:spPr>
            <p:txBody>
              <a:bodyPr/>
              <a:lstStyle/>
              <a:p>
                <a:endParaRPr lang="en-US"/>
              </a:p>
            </p:txBody>
          </p:sp>
          <p:sp>
            <p:nvSpPr>
              <p:cNvPr id="592" name="Freeform 57"/>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solidFill>
                <a:srgbClr val="DC54AD"/>
              </a:solidFill>
              <a:ln w="6350" cmpd="sng">
                <a:solidFill>
                  <a:schemeClr val="tx1"/>
                </a:solidFill>
                <a:prstDash val="solid"/>
                <a:round/>
                <a:headEnd/>
                <a:tailEnd/>
              </a:ln>
            </p:spPr>
            <p:txBody>
              <a:bodyPr/>
              <a:lstStyle/>
              <a:p>
                <a:endParaRPr lang="en-US"/>
              </a:p>
            </p:txBody>
          </p:sp>
        </p:grpSp>
        <p:sp>
          <p:nvSpPr>
            <p:cNvPr id="333" name="Freeform 58"/>
            <p:cNvSpPr>
              <a:spLocks/>
            </p:cNvSpPr>
            <p:nvPr/>
          </p:nvSpPr>
          <p:spPr bwMode="auto">
            <a:xfrm>
              <a:off x="1965325" y="3109367"/>
              <a:ext cx="92075" cy="10160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0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2147483647 w 58"/>
                <a:gd name="T27" fmla="*/ 2147483647 h 64"/>
                <a:gd name="T28" fmla="*/ 2147483647 w 58"/>
                <a:gd name="T29" fmla="*/ 2147483647 h 64"/>
                <a:gd name="T30" fmla="*/ 2147483647 w 58"/>
                <a:gd name="T31" fmla="*/ 2147483647 h 64"/>
                <a:gd name="T32" fmla="*/ 2147483647 w 58"/>
                <a:gd name="T33" fmla="*/ 2147483647 h 64"/>
                <a:gd name="T34" fmla="*/ 2147483647 w 58"/>
                <a:gd name="T35" fmla="*/ 2147483647 h 64"/>
                <a:gd name="T36" fmla="*/ 0 w 58"/>
                <a:gd name="T37" fmla="*/ 2147483647 h 64"/>
                <a:gd name="T38" fmla="*/ 2147483647 w 58"/>
                <a:gd name="T39" fmla="*/ 2147483647 h 64"/>
                <a:gd name="T40" fmla="*/ 2147483647 w 58"/>
                <a:gd name="T41" fmla="*/ 2147483647 h 64"/>
                <a:gd name="T42" fmla="*/ 2147483647 w 58"/>
                <a:gd name="T43" fmla="*/ 2147483647 h 64"/>
                <a:gd name="T44" fmla="*/ 2147483647 w 58"/>
                <a:gd name="T45" fmla="*/ 2147483647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solidFill>
              <a:srgbClr val="6699FF"/>
            </a:solidFill>
            <a:ln w="7938">
              <a:solidFill>
                <a:schemeClr val="tx1"/>
              </a:solidFill>
              <a:prstDash val="solid"/>
              <a:round/>
              <a:headEnd/>
              <a:tailEnd/>
            </a:ln>
          </p:spPr>
          <p:txBody>
            <a:bodyPr/>
            <a:lstStyle/>
            <a:p>
              <a:endParaRPr lang="en-US"/>
            </a:p>
          </p:txBody>
        </p:sp>
        <p:sp>
          <p:nvSpPr>
            <p:cNvPr id="334" name="Freeform 59"/>
            <p:cNvSpPr>
              <a:spLocks/>
            </p:cNvSpPr>
            <p:nvPr/>
          </p:nvSpPr>
          <p:spPr bwMode="auto">
            <a:xfrm>
              <a:off x="2041525" y="3093492"/>
              <a:ext cx="19050" cy="69850"/>
            </a:xfrm>
            <a:custGeom>
              <a:avLst/>
              <a:gdLst>
                <a:gd name="T0" fmla="*/ 2147483647 w 12"/>
                <a:gd name="T1" fmla="*/ 0 h 44"/>
                <a:gd name="T2" fmla="*/ 2147483647 w 12"/>
                <a:gd name="T3" fmla="*/ 2147483647 h 44"/>
                <a:gd name="T4" fmla="*/ 2147483647 w 12"/>
                <a:gd name="T5" fmla="*/ 2147483647 h 44"/>
                <a:gd name="T6" fmla="*/ 2147483647 w 12"/>
                <a:gd name="T7" fmla="*/ 2147483647 h 44"/>
                <a:gd name="T8" fmla="*/ 2147483647 w 12"/>
                <a:gd name="T9" fmla="*/ 2147483647 h 44"/>
                <a:gd name="T10" fmla="*/ 2147483647 w 12"/>
                <a:gd name="T11" fmla="*/ 2147483647 h 44"/>
                <a:gd name="T12" fmla="*/ 0 w 12"/>
                <a:gd name="T13" fmla="*/ 2147483647 h 44"/>
                <a:gd name="T14" fmla="*/ 0 w 12"/>
                <a:gd name="T15" fmla="*/ 2147483647 h 44"/>
                <a:gd name="T16" fmla="*/ 2147483647 w 12"/>
                <a:gd name="T17" fmla="*/ 2147483647 h 44"/>
                <a:gd name="T18" fmla="*/ 2147483647 w 1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solidFill>
              <a:srgbClr val="6699FF"/>
            </a:solidFill>
            <a:ln w="7938">
              <a:solidFill>
                <a:schemeClr val="tx1"/>
              </a:solidFill>
              <a:prstDash val="solid"/>
              <a:round/>
              <a:headEnd/>
              <a:tailEnd/>
            </a:ln>
          </p:spPr>
          <p:txBody>
            <a:bodyPr/>
            <a:lstStyle/>
            <a:p>
              <a:endParaRPr lang="en-US"/>
            </a:p>
          </p:txBody>
        </p:sp>
        <p:sp>
          <p:nvSpPr>
            <p:cNvPr id="335" name="Freeform 60"/>
            <p:cNvSpPr>
              <a:spLocks/>
            </p:cNvSpPr>
            <p:nvPr/>
          </p:nvSpPr>
          <p:spPr bwMode="auto">
            <a:xfrm>
              <a:off x="2019300" y="3195092"/>
              <a:ext cx="53975" cy="34925"/>
            </a:xfrm>
            <a:custGeom>
              <a:avLst/>
              <a:gdLst>
                <a:gd name="T0" fmla="*/ 0 w 34"/>
                <a:gd name="T1" fmla="*/ 2147483647 h 22"/>
                <a:gd name="T2" fmla="*/ 2147483647 w 34"/>
                <a:gd name="T3" fmla="*/ 0 h 22"/>
                <a:gd name="T4" fmla="*/ 2147483647 w 34"/>
                <a:gd name="T5" fmla="*/ 2147483647 h 22"/>
                <a:gd name="T6" fmla="*/ 2147483647 w 34"/>
                <a:gd name="T7" fmla="*/ 2147483647 h 22"/>
                <a:gd name="T8" fmla="*/ 2147483647 w 34"/>
                <a:gd name="T9" fmla="*/ 2147483647 h 22"/>
                <a:gd name="T10" fmla="*/ 2147483647 w 34"/>
                <a:gd name="T11" fmla="*/ 2147483647 h 22"/>
                <a:gd name="T12" fmla="*/ 2147483647 w 34"/>
                <a:gd name="T13" fmla="*/ 2147483647 h 22"/>
                <a:gd name="T14" fmla="*/ 2147483647 w 34"/>
                <a:gd name="T15" fmla="*/ 2147483647 h 22"/>
                <a:gd name="T16" fmla="*/ 2147483647 w 34"/>
                <a:gd name="T17" fmla="*/ 2147483647 h 22"/>
                <a:gd name="T18" fmla="*/ 2147483647 w 34"/>
                <a:gd name="T19" fmla="*/ 2147483647 h 22"/>
                <a:gd name="T20" fmla="*/ 0 w 3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solidFill>
              <a:srgbClr val="6699FF"/>
            </a:solidFill>
            <a:ln w="7938">
              <a:solidFill>
                <a:schemeClr val="tx1"/>
              </a:solidFill>
              <a:prstDash val="solid"/>
              <a:round/>
              <a:headEnd/>
              <a:tailEnd/>
            </a:ln>
          </p:spPr>
          <p:txBody>
            <a:bodyPr/>
            <a:lstStyle/>
            <a:p>
              <a:endParaRPr lang="en-US"/>
            </a:p>
          </p:txBody>
        </p:sp>
        <p:sp>
          <p:nvSpPr>
            <p:cNvPr id="336" name="Freeform 61"/>
            <p:cNvSpPr>
              <a:spLocks/>
            </p:cNvSpPr>
            <p:nvPr/>
          </p:nvSpPr>
          <p:spPr bwMode="auto">
            <a:xfrm>
              <a:off x="2038350" y="3160167"/>
              <a:ext cx="152400" cy="76200"/>
            </a:xfrm>
            <a:custGeom>
              <a:avLst/>
              <a:gdLst>
                <a:gd name="T0" fmla="*/ 2147483647 w 96"/>
                <a:gd name="T1" fmla="*/ 2147483647 h 48"/>
                <a:gd name="T2" fmla="*/ 2147483647 w 96"/>
                <a:gd name="T3" fmla="*/ 2147483647 h 48"/>
                <a:gd name="T4" fmla="*/ 2147483647 w 96"/>
                <a:gd name="T5" fmla="*/ 2147483647 h 48"/>
                <a:gd name="T6" fmla="*/ 2147483647 w 96"/>
                <a:gd name="T7" fmla="*/ 2147483647 h 48"/>
                <a:gd name="T8" fmla="*/ 2147483647 w 96"/>
                <a:gd name="T9" fmla="*/ 2147483647 h 48"/>
                <a:gd name="T10" fmla="*/ 2147483647 w 96"/>
                <a:gd name="T11" fmla="*/ 0 h 48"/>
                <a:gd name="T12" fmla="*/ 2147483647 w 96"/>
                <a:gd name="T13" fmla="*/ 0 h 48"/>
                <a:gd name="T14" fmla="*/ 2147483647 w 96"/>
                <a:gd name="T15" fmla="*/ 0 h 48"/>
                <a:gd name="T16" fmla="*/ 2147483647 w 96"/>
                <a:gd name="T17" fmla="*/ 2147483647 h 48"/>
                <a:gd name="T18" fmla="*/ 2147483647 w 96"/>
                <a:gd name="T19" fmla="*/ 2147483647 h 48"/>
                <a:gd name="T20" fmla="*/ 2147483647 w 96"/>
                <a:gd name="T21" fmla="*/ 2147483647 h 48"/>
                <a:gd name="T22" fmla="*/ 2147483647 w 96"/>
                <a:gd name="T23" fmla="*/ 2147483647 h 48"/>
                <a:gd name="T24" fmla="*/ 2147483647 w 96"/>
                <a:gd name="T25" fmla="*/ 2147483647 h 48"/>
                <a:gd name="T26" fmla="*/ 2147483647 w 96"/>
                <a:gd name="T27" fmla="*/ 2147483647 h 48"/>
                <a:gd name="T28" fmla="*/ 2147483647 w 96"/>
                <a:gd name="T29" fmla="*/ 2147483647 h 48"/>
                <a:gd name="T30" fmla="*/ 2147483647 w 96"/>
                <a:gd name="T31" fmla="*/ 2147483647 h 48"/>
                <a:gd name="T32" fmla="*/ 2147483647 w 96"/>
                <a:gd name="T33" fmla="*/ 2147483647 h 48"/>
                <a:gd name="T34" fmla="*/ 2147483647 w 96"/>
                <a:gd name="T35" fmla="*/ 2147483647 h 48"/>
                <a:gd name="T36" fmla="*/ 2147483647 w 96"/>
                <a:gd name="T37" fmla="*/ 2147483647 h 48"/>
                <a:gd name="T38" fmla="*/ 2147483647 w 96"/>
                <a:gd name="T39" fmla="*/ 2147483647 h 48"/>
                <a:gd name="T40" fmla="*/ 2147483647 w 96"/>
                <a:gd name="T41" fmla="*/ 2147483647 h 48"/>
                <a:gd name="T42" fmla="*/ 2147483647 w 96"/>
                <a:gd name="T43" fmla="*/ 2147483647 h 48"/>
                <a:gd name="T44" fmla="*/ 2147483647 w 96"/>
                <a:gd name="T45" fmla="*/ 2147483647 h 48"/>
                <a:gd name="T46" fmla="*/ 2147483647 w 96"/>
                <a:gd name="T47" fmla="*/ 2147483647 h 48"/>
                <a:gd name="T48" fmla="*/ 2147483647 w 96"/>
                <a:gd name="T49" fmla="*/ 2147483647 h 48"/>
                <a:gd name="T50" fmla="*/ 2147483647 w 96"/>
                <a:gd name="T51" fmla="*/ 2147483647 h 48"/>
                <a:gd name="T52" fmla="*/ 0 w 96"/>
                <a:gd name="T53" fmla="*/ 2147483647 h 48"/>
                <a:gd name="T54" fmla="*/ 2147483647 w 96"/>
                <a:gd name="T55" fmla="*/ 2147483647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solidFill>
              <a:srgbClr val="6699FF"/>
            </a:solidFill>
            <a:ln w="7938">
              <a:solidFill>
                <a:schemeClr val="tx1"/>
              </a:solidFill>
              <a:prstDash val="solid"/>
              <a:round/>
              <a:headEnd/>
              <a:tailEnd/>
            </a:ln>
          </p:spPr>
          <p:txBody>
            <a:bodyPr/>
            <a:lstStyle/>
            <a:p>
              <a:endParaRPr lang="en-US"/>
            </a:p>
          </p:txBody>
        </p:sp>
        <p:sp>
          <p:nvSpPr>
            <p:cNvPr id="337" name="Freeform 62"/>
            <p:cNvSpPr>
              <a:spLocks/>
            </p:cNvSpPr>
            <p:nvPr/>
          </p:nvSpPr>
          <p:spPr bwMode="auto">
            <a:xfrm>
              <a:off x="2085975" y="3185567"/>
              <a:ext cx="101600" cy="104775"/>
            </a:xfrm>
            <a:custGeom>
              <a:avLst/>
              <a:gdLst>
                <a:gd name="T0" fmla="*/ 2147483647 w 64"/>
                <a:gd name="T1" fmla="*/ 2147483647 h 66"/>
                <a:gd name="T2" fmla="*/ 2147483647 w 64"/>
                <a:gd name="T3" fmla="*/ 2147483647 h 66"/>
                <a:gd name="T4" fmla="*/ 2147483647 w 64"/>
                <a:gd name="T5" fmla="*/ 2147483647 h 66"/>
                <a:gd name="T6" fmla="*/ 2147483647 w 64"/>
                <a:gd name="T7" fmla="*/ 2147483647 h 66"/>
                <a:gd name="T8" fmla="*/ 2147483647 w 64"/>
                <a:gd name="T9" fmla="*/ 2147483647 h 66"/>
                <a:gd name="T10" fmla="*/ 0 w 64"/>
                <a:gd name="T11" fmla="*/ 2147483647 h 66"/>
                <a:gd name="T12" fmla="*/ 2147483647 w 64"/>
                <a:gd name="T13" fmla="*/ 2147483647 h 66"/>
                <a:gd name="T14" fmla="*/ 2147483647 w 64"/>
                <a:gd name="T15" fmla="*/ 2147483647 h 66"/>
                <a:gd name="T16" fmla="*/ 2147483647 w 64"/>
                <a:gd name="T17" fmla="*/ 2147483647 h 66"/>
                <a:gd name="T18" fmla="*/ 2147483647 w 64"/>
                <a:gd name="T19" fmla="*/ 2147483647 h 66"/>
                <a:gd name="T20" fmla="*/ 2147483647 w 64"/>
                <a:gd name="T21" fmla="*/ 2147483647 h 66"/>
                <a:gd name="T22" fmla="*/ 2147483647 w 64"/>
                <a:gd name="T23" fmla="*/ 2147483647 h 66"/>
                <a:gd name="T24" fmla="*/ 2147483647 w 64"/>
                <a:gd name="T25" fmla="*/ 2147483647 h 66"/>
                <a:gd name="T26" fmla="*/ 2147483647 w 64"/>
                <a:gd name="T27" fmla="*/ 0 h 66"/>
                <a:gd name="T28" fmla="*/ 2147483647 w 64"/>
                <a:gd name="T29" fmla="*/ 2147483647 h 66"/>
                <a:gd name="T30" fmla="*/ 2147483647 w 64"/>
                <a:gd name="T31" fmla="*/ 2147483647 h 66"/>
                <a:gd name="T32" fmla="*/ 2147483647 w 64"/>
                <a:gd name="T33" fmla="*/ 2147483647 h 66"/>
                <a:gd name="T34" fmla="*/ 2147483647 w 64"/>
                <a:gd name="T35" fmla="*/ 2147483647 h 66"/>
                <a:gd name="T36" fmla="*/ 2147483647 w 64"/>
                <a:gd name="T37" fmla="*/ 2147483647 h 66"/>
                <a:gd name="T38" fmla="*/ 2147483647 w 64"/>
                <a:gd name="T39" fmla="*/ 2147483647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solidFill>
              <a:srgbClr val="6699FF"/>
            </a:solidFill>
            <a:ln w="7938">
              <a:solidFill>
                <a:schemeClr val="tx1"/>
              </a:solidFill>
              <a:prstDash val="solid"/>
              <a:round/>
              <a:headEnd/>
              <a:tailEnd/>
            </a:ln>
          </p:spPr>
          <p:txBody>
            <a:bodyPr/>
            <a:lstStyle/>
            <a:p>
              <a:endParaRPr lang="en-US"/>
            </a:p>
          </p:txBody>
        </p:sp>
        <p:sp>
          <p:nvSpPr>
            <p:cNvPr id="338" name="Freeform 63"/>
            <p:cNvSpPr>
              <a:spLocks/>
            </p:cNvSpPr>
            <p:nvPr/>
          </p:nvSpPr>
          <p:spPr bwMode="auto">
            <a:xfrm>
              <a:off x="2124075" y="3280817"/>
              <a:ext cx="79375" cy="69850"/>
            </a:xfrm>
            <a:custGeom>
              <a:avLst/>
              <a:gdLst>
                <a:gd name="T0" fmla="*/ 2147483647 w 50"/>
                <a:gd name="T1" fmla="*/ 2147483647 h 44"/>
                <a:gd name="T2" fmla="*/ 2147483647 w 50"/>
                <a:gd name="T3" fmla="*/ 2147483647 h 44"/>
                <a:gd name="T4" fmla="*/ 2147483647 w 50"/>
                <a:gd name="T5" fmla="*/ 2147483647 h 44"/>
                <a:gd name="T6" fmla="*/ 2147483647 w 50"/>
                <a:gd name="T7" fmla="*/ 2147483647 h 44"/>
                <a:gd name="T8" fmla="*/ 2147483647 w 50"/>
                <a:gd name="T9" fmla="*/ 2147483647 h 44"/>
                <a:gd name="T10" fmla="*/ 0 w 50"/>
                <a:gd name="T11" fmla="*/ 2147483647 h 44"/>
                <a:gd name="T12" fmla="*/ 0 w 50"/>
                <a:gd name="T13" fmla="*/ 2147483647 h 44"/>
                <a:gd name="T14" fmla="*/ 2147483647 w 50"/>
                <a:gd name="T15" fmla="*/ 2147483647 h 44"/>
                <a:gd name="T16" fmla="*/ 2147483647 w 50"/>
                <a:gd name="T17" fmla="*/ 0 h 44"/>
                <a:gd name="T18" fmla="*/ 2147483647 w 50"/>
                <a:gd name="T19" fmla="*/ 2147483647 h 44"/>
                <a:gd name="T20" fmla="*/ 2147483647 w 50"/>
                <a:gd name="T21" fmla="*/ 2147483647 h 44"/>
                <a:gd name="T22" fmla="*/ 2147483647 w 50"/>
                <a:gd name="T23" fmla="*/ 2147483647 h 44"/>
                <a:gd name="T24" fmla="*/ 2147483647 w 50"/>
                <a:gd name="T25" fmla="*/ 2147483647 h 44"/>
                <a:gd name="T26" fmla="*/ 2147483647 w 50"/>
                <a:gd name="T27" fmla="*/ 2147483647 h 44"/>
                <a:gd name="T28" fmla="*/ 2147483647 w 50"/>
                <a:gd name="T29" fmla="*/ 2147483647 h 44"/>
                <a:gd name="T30" fmla="*/ 2147483647 w 50"/>
                <a:gd name="T31" fmla="*/ 2147483647 h 44"/>
                <a:gd name="T32" fmla="*/ 2147483647 w 50"/>
                <a:gd name="T33" fmla="*/ 2147483647 h 44"/>
                <a:gd name="T34" fmla="*/ 2147483647 w 50"/>
                <a:gd name="T35" fmla="*/ 2147483647 h 44"/>
                <a:gd name="T36" fmla="*/ 2147483647 w 50"/>
                <a:gd name="T37" fmla="*/ 2147483647 h 44"/>
                <a:gd name="T38" fmla="*/ 2147483647 w 50"/>
                <a:gd name="T39" fmla="*/ 2147483647 h 44"/>
                <a:gd name="T40" fmla="*/ 2147483647 w 50"/>
                <a:gd name="T41" fmla="*/ 2147483647 h 44"/>
                <a:gd name="T42" fmla="*/ 2147483647 w 50"/>
                <a:gd name="T43" fmla="*/ 2147483647 h 44"/>
                <a:gd name="T44" fmla="*/ 2147483647 w 50"/>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solidFill>
              <a:srgbClr val="6699FF"/>
            </a:solidFill>
            <a:ln w="7938">
              <a:solidFill>
                <a:schemeClr val="tx1"/>
              </a:solidFill>
              <a:prstDash val="solid"/>
              <a:round/>
              <a:headEnd/>
              <a:tailEnd/>
            </a:ln>
          </p:spPr>
          <p:txBody>
            <a:bodyPr/>
            <a:lstStyle/>
            <a:p>
              <a:endParaRPr lang="en-US"/>
            </a:p>
          </p:txBody>
        </p:sp>
        <p:sp>
          <p:nvSpPr>
            <p:cNvPr id="339" name="Freeform 64"/>
            <p:cNvSpPr>
              <a:spLocks/>
            </p:cNvSpPr>
            <p:nvPr/>
          </p:nvSpPr>
          <p:spPr bwMode="auto">
            <a:xfrm>
              <a:off x="2184400" y="3322092"/>
              <a:ext cx="161925" cy="60325"/>
            </a:xfrm>
            <a:custGeom>
              <a:avLst/>
              <a:gdLst>
                <a:gd name="T0" fmla="*/ 2147483647 w 102"/>
                <a:gd name="T1" fmla="*/ 2147483647 h 38"/>
                <a:gd name="T2" fmla="*/ 2147483647 w 102"/>
                <a:gd name="T3" fmla="*/ 2147483647 h 38"/>
                <a:gd name="T4" fmla="*/ 2147483647 w 102"/>
                <a:gd name="T5" fmla="*/ 2147483647 h 38"/>
                <a:gd name="T6" fmla="*/ 2147483647 w 102"/>
                <a:gd name="T7" fmla="*/ 2147483647 h 38"/>
                <a:gd name="T8" fmla="*/ 2147483647 w 102"/>
                <a:gd name="T9" fmla="*/ 2147483647 h 38"/>
                <a:gd name="T10" fmla="*/ 2147483647 w 102"/>
                <a:gd name="T11" fmla="*/ 2147483647 h 38"/>
                <a:gd name="T12" fmla="*/ 2147483647 w 102"/>
                <a:gd name="T13" fmla="*/ 2147483647 h 38"/>
                <a:gd name="T14" fmla="*/ 2147483647 w 102"/>
                <a:gd name="T15" fmla="*/ 2147483647 h 38"/>
                <a:gd name="T16" fmla="*/ 2147483647 w 102"/>
                <a:gd name="T17" fmla="*/ 2147483647 h 38"/>
                <a:gd name="T18" fmla="*/ 2147483647 w 102"/>
                <a:gd name="T19" fmla="*/ 2147483647 h 38"/>
                <a:gd name="T20" fmla="*/ 2147483647 w 102"/>
                <a:gd name="T21" fmla="*/ 2147483647 h 38"/>
                <a:gd name="T22" fmla="*/ 2147483647 w 102"/>
                <a:gd name="T23" fmla="*/ 2147483647 h 38"/>
                <a:gd name="T24" fmla="*/ 2147483647 w 102"/>
                <a:gd name="T25" fmla="*/ 2147483647 h 38"/>
                <a:gd name="T26" fmla="*/ 2147483647 w 102"/>
                <a:gd name="T27" fmla="*/ 2147483647 h 38"/>
                <a:gd name="T28" fmla="*/ 2147483647 w 102"/>
                <a:gd name="T29" fmla="*/ 2147483647 h 38"/>
                <a:gd name="T30" fmla="*/ 2147483647 w 102"/>
                <a:gd name="T31" fmla="*/ 2147483647 h 38"/>
                <a:gd name="T32" fmla="*/ 2147483647 w 102"/>
                <a:gd name="T33" fmla="*/ 2147483647 h 38"/>
                <a:gd name="T34" fmla="*/ 2147483647 w 102"/>
                <a:gd name="T35" fmla="*/ 2147483647 h 38"/>
                <a:gd name="T36" fmla="*/ 2147483647 w 102"/>
                <a:gd name="T37" fmla="*/ 2147483647 h 38"/>
                <a:gd name="T38" fmla="*/ 2147483647 w 102"/>
                <a:gd name="T39" fmla="*/ 2147483647 h 38"/>
                <a:gd name="T40" fmla="*/ 2147483647 w 102"/>
                <a:gd name="T41" fmla="*/ 2147483647 h 38"/>
                <a:gd name="T42" fmla="*/ 2147483647 w 102"/>
                <a:gd name="T43" fmla="*/ 2147483647 h 38"/>
                <a:gd name="T44" fmla="*/ 0 w 102"/>
                <a:gd name="T45" fmla="*/ 2147483647 h 38"/>
                <a:gd name="T46" fmla="*/ 2147483647 w 102"/>
                <a:gd name="T47" fmla="*/ 2147483647 h 38"/>
                <a:gd name="T48" fmla="*/ 2147483647 w 102"/>
                <a:gd name="T49" fmla="*/ 2147483647 h 38"/>
                <a:gd name="T50" fmla="*/ 2147483647 w 102"/>
                <a:gd name="T51" fmla="*/ 2147483647 h 38"/>
                <a:gd name="T52" fmla="*/ 2147483647 w 102"/>
                <a:gd name="T53" fmla="*/ 2147483647 h 38"/>
                <a:gd name="T54" fmla="*/ 2147483647 w 102"/>
                <a:gd name="T55" fmla="*/ 2147483647 h 38"/>
                <a:gd name="T56" fmla="*/ 2147483647 w 102"/>
                <a:gd name="T57" fmla="*/ 2147483647 h 38"/>
                <a:gd name="T58" fmla="*/ 2147483647 w 102"/>
                <a:gd name="T59" fmla="*/ 2147483647 h 38"/>
                <a:gd name="T60" fmla="*/ 2147483647 w 102"/>
                <a:gd name="T61" fmla="*/ 2147483647 h 38"/>
                <a:gd name="T62" fmla="*/ 2147483647 w 102"/>
                <a:gd name="T63" fmla="*/ 2147483647 h 38"/>
                <a:gd name="T64" fmla="*/ 2147483647 w 102"/>
                <a:gd name="T65" fmla="*/ 2147483647 h 38"/>
                <a:gd name="T66" fmla="*/ 2147483647 w 102"/>
                <a:gd name="T67" fmla="*/ 0 h 38"/>
                <a:gd name="T68" fmla="*/ 2147483647 w 102"/>
                <a:gd name="T69" fmla="*/ 2147483647 h 38"/>
                <a:gd name="T70" fmla="*/ 2147483647 w 102"/>
                <a:gd name="T71" fmla="*/ 2147483647 h 38"/>
                <a:gd name="T72" fmla="*/ 2147483647 w 102"/>
                <a:gd name="T73" fmla="*/ 2147483647 h 38"/>
                <a:gd name="T74" fmla="*/ 2147483647 w 102"/>
                <a:gd name="T75" fmla="*/ 2147483647 h 38"/>
                <a:gd name="T76" fmla="*/ 2147483647 w 102"/>
                <a:gd name="T77" fmla="*/ 2147483647 h 38"/>
                <a:gd name="T78" fmla="*/ 2147483647 w 102"/>
                <a:gd name="T79" fmla="*/ 2147483647 h 38"/>
                <a:gd name="T80" fmla="*/ 2147483647 w 102"/>
                <a:gd name="T81" fmla="*/ 2147483647 h 38"/>
                <a:gd name="T82" fmla="*/ 2147483647 w 102"/>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solidFill>
              <a:srgbClr val="6699FF"/>
            </a:solidFill>
            <a:ln w="7938">
              <a:solidFill>
                <a:schemeClr val="tx1"/>
              </a:solidFill>
              <a:prstDash val="solid"/>
              <a:round/>
              <a:headEnd/>
              <a:tailEnd/>
            </a:ln>
          </p:spPr>
          <p:txBody>
            <a:bodyPr/>
            <a:lstStyle/>
            <a:p>
              <a:endParaRPr lang="en-US"/>
            </a:p>
          </p:txBody>
        </p:sp>
        <p:sp>
          <p:nvSpPr>
            <p:cNvPr id="340" name="Freeform 65"/>
            <p:cNvSpPr>
              <a:spLocks/>
            </p:cNvSpPr>
            <p:nvPr/>
          </p:nvSpPr>
          <p:spPr bwMode="auto">
            <a:xfrm>
              <a:off x="2149475" y="2985541"/>
              <a:ext cx="263525" cy="73025"/>
            </a:xfrm>
            <a:custGeom>
              <a:avLst/>
              <a:gdLst>
                <a:gd name="T0" fmla="*/ 2147483647 w 166"/>
                <a:gd name="T1" fmla="*/ 2147483647 h 56"/>
                <a:gd name="T2" fmla="*/ 2147483647 w 166"/>
                <a:gd name="T3" fmla="*/ 2147483647 h 56"/>
                <a:gd name="T4" fmla="*/ 2147483647 w 166"/>
                <a:gd name="T5" fmla="*/ 2147483647 h 56"/>
                <a:gd name="T6" fmla="*/ 2147483647 w 166"/>
                <a:gd name="T7" fmla="*/ 2147483647 h 56"/>
                <a:gd name="T8" fmla="*/ 2147483647 w 166"/>
                <a:gd name="T9" fmla="*/ 2147483647 h 56"/>
                <a:gd name="T10" fmla="*/ 2147483647 w 166"/>
                <a:gd name="T11" fmla="*/ 2147483647 h 56"/>
                <a:gd name="T12" fmla="*/ 2147483647 w 166"/>
                <a:gd name="T13" fmla="*/ 2147483647 h 56"/>
                <a:gd name="T14" fmla="*/ 2147483647 w 166"/>
                <a:gd name="T15" fmla="*/ 2147483647 h 56"/>
                <a:gd name="T16" fmla="*/ 2147483647 w 166"/>
                <a:gd name="T17" fmla="*/ 2147483647 h 56"/>
                <a:gd name="T18" fmla="*/ 2147483647 w 166"/>
                <a:gd name="T19" fmla="*/ 2147483647 h 56"/>
                <a:gd name="T20" fmla="*/ 2147483647 w 166"/>
                <a:gd name="T21" fmla="*/ 2147483647 h 56"/>
                <a:gd name="T22" fmla="*/ 2147483647 w 166"/>
                <a:gd name="T23" fmla="*/ 2147483647 h 56"/>
                <a:gd name="T24" fmla="*/ 2147483647 w 166"/>
                <a:gd name="T25" fmla="*/ 2147483647 h 56"/>
                <a:gd name="T26" fmla="*/ 2147483647 w 166"/>
                <a:gd name="T27" fmla="*/ 2147483647 h 56"/>
                <a:gd name="T28" fmla="*/ 2147483647 w 166"/>
                <a:gd name="T29" fmla="*/ 2147483647 h 56"/>
                <a:gd name="T30" fmla="*/ 2147483647 w 166"/>
                <a:gd name="T31" fmla="*/ 2147483647 h 56"/>
                <a:gd name="T32" fmla="*/ 2147483647 w 166"/>
                <a:gd name="T33" fmla="*/ 2147483647 h 56"/>
                <a:gd name="T34" fmla="*/ 2147483647 w 166"/>
                <a:gd name="T35" fmla="*/ 2147483647 h 56"/>
                <a:gd name="T36" fmla="*/ 2147483647 w 166"/>
                <a:gd name="T37" fmla="*/ 2147483647 h 56"/>
                <a:gd name="T38" fmla="*/ 0 w 166"/>
                <a:gd name="T39" fmla="*/ 2147483647 h 56"/>
                <a:gd name="T40" fmla="*/ 2147483647 w 166"/>
                <a:gd name="T41" fmla="*/ 2147483647 h 56"/>
                <a:gd name="T42" fmla="*/ 2147483647 w 166"/>
                <a:gd name="T43" fmla="*/ 2147483647 h 56"/>
                <a:gd name="T44" fmla="*/ 2147483647 w 166"/>
                <a:gd name="T45" fmla="*/ 2147483647 h 56"/>
                <a:gd name="T46" fmla="*/ 2147483647 w 166"/>
                <a:gd name="T47" fmla="*/ 0 h 56"/>
                <a:gd name="T48" fmla="*/ 2147483647 w 166"/>
                <a:gd name="T49" fmla="*/ 0 h 56"/>
                <a:gd name="T50" fmla="*/ 2147483647 w 166"/>
                <a:gd name="T51" fmla="*/ 2147483647 h 56"/>
                <a:gd name="T52" fmla="*/ 2147483647 w 166"/>
                <a:gd name="T53" fmla="*/ 2147483647 h 56"/>
                <a:gd name="T54" fmla="*/ 2147483647 w 166"/>
                <a:gd name="T55" fmla="*/ 2147483647 h 56"/>
                <a:gd name="T56" fmla="*/ 2147483647 w 166"/>
                <a:gd name="T57" fmla="*/ 2147483647 h 56"/>
                <a:gd name="T58" fmla="*/ 2147483647 w 166"/>
                <a:gd name="T59" fmla="*/ 2147483647 h 56"/>
                <a:gd name="T60" fmla="*/ 2147483647 w 166"/>
                <a:gd name="T61" fmla="*/ 2147483647 h 56"/>
                <a:gd name="T62" fmla="*/ 2147483647 w 166"/>
                <a:gd name="T63" fmla="*/ 2147483647 h 56"/>
                <a:gd name="T64" fmla="*/ 2147483647 w 166"/>
                <a:gd name="T65" fmla="*/ 2147483647 h 56"/>
                <a:gd name="T66" fmla="*/ 2147483647 w 166"/>
                <a:gd name="T67" fmla="*/ 2147483647 h 56"/>
                <a:gd name="T68" fmla="*/ 2147483647 w 166"/>
                <a:gd name="T69" fmla="*/ 2147483647 h 56"/>
                <a:gd name="T70" fmla="*/ 2147483647 w 166"/>
                <a:gd name="T71" fmla="*/ 2147483647 h 56"/>
                <a:gd name="T72" fmla="*/ 2147483647 w 166"/>
                <a:gd name="T73" fmla="*/ 2147483647 h 56"/>
                <a:gd name="T74" fmla="*/ 2147483647 w 166"/>
                <a:gd name="T75" fmla="*/ 2147483647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solidFill>
              <a:srgbClr val="0058A2"/>
            </a:solidFill>
            <a:ln w="7938">
              <a:solidFill>
                <a:schemeClr val="tx1"/>
              </a:solidFill>
              <a:prstDash val="solid"/>
              <a:round/>
              <a:headEnd/>
              <a:tailEnd/>
            </a:ln>
          </p:spPr>
          <p:txBody>
            <a:bodyPr/>
            <a:lstStyle/>
            <a:p>
              <a:endParaRPr lang="en-US"/>
            </a:p>
          </p:txBody>
        </p:sp>
        <p:sp>
          <p:nvSpPr>
            <p:cNvPr id="341" name="Freeform 66"/>
            <p:cNvSpPr>
              <a:spLocks/>
            </p:cNvSpPr>
            <p:nvPr/>
          </p:nvSpPr>
          <p:spPr bwMode="auto">
            <a:xfrm>
              <a:off x="2413000" y="3052217"/>
              <a:ext cx="69850" cy="47625"/>
            </a:xfrm>
            <a:custGeom>
              <a:avLst/>
              <a:gdLst>
                <a:gd name="T0" fmla="*/ 0 w 44"/>
                <a:gd name="T1" fmla="*/ 2147483647 h 30"/>
                <a:gd name="T2" fmla="*/ 2147483647 w 44"/>
                <a:gd name="T3" fmla="*/ 2147483647 h 30"/>
                <a:gd name="T4" fmla="*/ 2147483647 w 44"/>
                <a:gd name="T5" fmla="*/ 2147483647 h 30"/>
                <a:gd name="T6" fmla="*/ 2147483647 w 44"/>
                <a:gd name="T7" fmla="*/ 2147483647 h 30"/>
                <a:gd name="T8" fmla="*/ 2147483647 w 44"/>
                <a:gd name="T9" fmla="*/ 2147483647 h 30"/>
                <a:gd name="T10" fmla="*/ 2147483647 w 44"/>
                <a:gd name="T11" fmla="*/ 2147483647 h 30"/>
                <a:gd name="T12" fmla="*/ 2147483647 w 44"/>
                <a:gd name="T13" fmla="*/ 2147483647 h 30"/>
                <a:gd name="T14" fmla="*/ 2147483647 w 44"/>
                <a:gd name="T15" fmla="*/ 2147483647 h 30"/>
                <a:gd name="T16" fmla="*/ 2147483647 w 44"/>
                <a:gd name="T17" fmla="*/ 2147483647 h 30"/>
                <a:gd name="T18" fmla="*/ 2147483647 w 44"/>
                <a:gd name="T19" fmla="*/ 2147483647 h 30"/>
                <a:gd name="T20" fmla="*/ 2147483647 w 44"/>
                <a:gd name="T21" fmla="*/ 0 h 30"/>
                <a:gd name="T22" fmla="*/ 2147483647 w 44"/>
                <a:gd name="T23" fmla="*/ 2147483647 h 30"/>
                <a:gd name="T24" fmla="*/ 2147483647 w 44"/>
                <a:gd name="T25" fmla="*/ 2147483647 h 30"/>
                <a:gd name="T26" fmla="*/ 2147483647 w 44"/>
                <a:gd name="T27" fmla="*/ 2147483647 h 30"/>
                <a:gd name="T28" fmla="*/ 2147483647 w 44"/>
                <a:gd name="T29" fmla="*/ 2147483647 h 30"/>
                <a:gd name="T30" fmla="*/ 2147483647 w 44"/>
                <a:gd name="T31" fmla="*/ 2147483647 h 30"/>
                <a:gd name="T32" fmla="*/ 2147483647 w 44"/>
                <a:gd name="T33" fmla="*/ 2147483647 h 30"/>
                <a:gd name="T34" fmla="*/ 2147483647 w 44"/>
                <a:gd name="T35" fmla="*/ 2147483647 h 30"/>
                <a:gd name="T36" fmla="*/ 0 w 44"/>
                <a:gd name="T37" fmla="*/ 2147483647 h 30"/>
                <a:gd name="T38" fmla="*/ 0 w 44"/>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solidFill>
              <a:srgbClr val="6699FF"/>
            </a:solidFill>
            <a:ln w="7938">
              <a:solidFill>
                <a:schemeClr val="tx1"/>
              </a:solidFill>
              <a:prstDash val="solid"/>
              <a:round/>
              <a:headEnd/>
              <a:tailEnd/>
            </a:ln>
          </p:spPr>
          <p:txBody>
            <a:bodyPr/>
            <a:lstStyle/>
            <a:p>
              <a:endParaRPr lang="en-US"/>
            </a:p>
          </p:txBody>
        </p:sp>
        <p:sp>
          <p:nvSpPr>
            <p:cNvPr id="342" name="Freeform 67"/>
            <p:cNvSpPr>
              <a:spLocks/>
            </p:cNvSpPr>
            <p:nvPr/>
          </p:nvSpPr>
          <p:spPr bwMode="auto">
            <a:xfrm>
              <a:off x="2314575" y="3087142"/>
              <a:ext cx="50800" cy="28575"/>
            </a:xfrm>
            <a:custGeom>
              <a:avLst/>
              <a:gdLst>
                <a:gd name="T0" fmla="*/ 0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2147483647 w 32"/>
                <a:gd name="T21" fmla="*/ 2147483647 h 18"/>
                <a:gd name="T22" fmla="*/ 0 w 3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solidFill>
              <a:srgbClr val="6699FF"/>
            </a:solidFill>
            <a:ln w="7938">
              <a:solidFill>
                <a:schemeClr val="tx1"/>
              </a:solidFill>
              <a:prstDash val="solid"/>
              <a:round/>
              <a:headEnd/>
              <a:tailEnd/>
            </a:ln>
          </p:spPr>
          <p:txBody>
            <a:bodyPr/>
            <a:lstStyle/>
            <a:p>
              <a:endParaRPr lang="en-US"/>
            </a:p>
          </p:txBody>
        </p:sp>
        <p:sp>
          <p:nvSpPr>
            <p:cNvPr id="343" name="Freeform 68"/>
            <p:cNvSpPr>
              <a:spLocks/>
            </p:cNvSpPr>
            <p:nvPr/>
          </p:nvSpPr>
          <p:spPr bwMode="auto">
            <a:xfrm>
              <a:off x="2470150" y="3058567"/>
              <a:ext cx="92075" cy="57150"/>
            </a:xfrm>
            <a:custGeom>
              <a:avLst/>
              <a:gdLst>
                <a:gd name="T0" fmla="*/ 2147483647 w 58"/>
                <a:gd name="T1" fmla="*/ 0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2147483647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0 w 58"/>
                <a:gd name="T43" fmla="*/ 2147483647 h 36"/>
                <a:gd name="T44" fmla="*/ 2147483647 w 58"/>
                <a:gd name="T45" fmla="*/ 2147483647 h 36"/>
                <a:gd name="T46" fmla="*/ 2147483647 w 58"/>
                <a:gd name="T47" fmla="*/ 2147483647 h 36"/>
                <a:gd name="T48" fmla="*/ 2147483647 w 58"/>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344" name="Freeform 69"/>
            <p:cNvSpPr>
              <a:spLocks/>
            </p:cNvSpPr>
            <p:nvPr/>
          </p:nvSpPr>
          <p:spPr bwMode="auto">
            <a:xfrm>
              <a:off x="2590800" y="3090317"/>
              <a:ext cx="41275" cy="15875"/>
            </a:xfrm>
            <a:custGeom>
              <a:avLst/>
              <a:gdLst>
                <a:gd name="T0" fmla="*/ 2147483647 w 26"/>
                <a:gd name="T1" fmla="*/ 0 h 10"/>
                <a:gd name="T2" fmla="*/ 2147483647 w 26"/>
                <a:gd name="T3" fmla="*/ 0 h 10"/>
                <a:gd name="T4" fmla="*/ 0 w 26"/>
                <a:gd name="T5" fmla="*/ 2147483647 h 10"/>
                <a:gd name="T6" fmla="*/ 2147483647 w 26"/>
                <a:gd name="T7" fmla="*/ 2147483647 h 10"/>
                <a:gd name="T8" fmla="*/ 2147483647 w 26"/>
                <a:gd name="T9" fmla="*/ 2147483647 h 10"/>
                <a:gd name="T10" fmla="*/ 2147483647 w 26"/>
                <a:gd name="T11" fmla="*/ 2147483647 h 10"/>
                <a:gd name="T12" fmla="*/ 2147483647 w 26"/>
                <a:gd name="T13" fmla="*/ 2147483647 h 10"/>
                <a:gd name="T14" fmla="*/ 2147483647 w 26"/>
                <a:gd name="T15" fmla="*/ 2147483647 h 10"/>
                <a:gd name="T16" fmla="*/ 2147483647 w 26"/>
                <a:gd name="T17" fmla="*/ 0 h 10"/>
                <a:gd name="T18" fmla="*/ 2147483647 w 2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solidFill>
              <a:srgbClr val="2929A5"/>
            </a:solidFill>
            <a:ln w="7938">
              <a:solidFill>
                <a:schemeClr val="tx1"/>
              </a:solidFill>
              <a:prstDash val="solid"/>
              <a:round/>
              <a:headEnd/>
              <a:tailEnd/>
            </a:ln>
          </p:spPr>
          <p:txBody>
            <a:bodyPr/>
            <a:lstStyle/>
            <a:p>
              <a:endParaRPr lang="en-US"/>
            </a:p>
          </p:txBody>
        </p:sp>
        <p:sp>
          <p:nvSpPr>
            <p:cNvPr id="345" name="Freeform 70"/>
            <p:cNvSpPr>
              <a:spLocks/>
            </p:cNvSpPr>
            <p:nvPr/>
          </p:nvSpPr>
          <p:spPr bwMode="auto">
            <a:xfrm>
              <a:off x="2311400" y="2915692"/>
              <a:ext cx="19050" cy="25400"/>
            </a:xfrm>
            <a:custGeom>
              <a:avLst/>
              <a:gdLst>
                <a:gd name="T0" fmla="*/ 2147483647 w 12"/>
                <a:gd name="T1" fmla="*/ 2147483647 h 16"/>
                <a:gd name="T2" fmla="*/ 2147483647 w 12"/>
                <a:gd name="T3" fmla="*/ 0 h 16"/>
                <a:gd name="T4" fmla="*/ 0 w 12"/>
                <a:gd name="T5" fmla="*/ 2147483647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8" y="4"/>
                  </a:moveTo>
                  <a:lnTo>
                    <a:pt x="2" y="0"/>
                  </a:lnTo>
                  <a:lnTo>
                    <a:pt x="0" y="8"/>
                  </a:lnTo>
                  <a:lnTo>
                    <a:pt x="6" y="12"/>
                  </a:lnTo>
                  <a:lnTo>
                    <a:pt x="10" y="16"/>
                  </a:lnTo>
                  <a:lnTo>
                    <a:pt x="12" y="10"/>
                  </a:lnTo>
                  <a:lnTo>
                    <a:pt x="8" y="4"/>
                  </a:lnTo>
                  <a:close/>
                </a:path>
              </a:pathLst>
            </a:custGeom>
            <a:solidFill>
              <a:srgbClr val="6699FF"/>
            </a:solidFill>
            <a:ln w="7938">
              <a:solidFill>
                <a:schemeClr val="tx1"/>
              </a:solidFill>
              <a:prstDash val="solid"/>
              <a:round/>
              <a:headEnd/>
              <a:tailEnd/>
            </a:ln>
          </p:spPr>
          <p:txBody>
            <a:bodyPr/>
            <a:lstStyle/>
            <a:p>
              <a:endParaRPr lang="en-US"/>
            </a:p>
          </p:txBody>
        </p:sp>
        <p:sp>
          <p:nvSpPr>
            <p:cNvPr id="346" name="Freeform 71"/>
            <p:cNvSpPr>
              <a:spLocks/>
            </p:cNvSpPr>
            <p:nvPr/>
          </p:nvSpPr>
          <p:spPr bwMode="auto">
            <a:xfrm>
              <a:off x="2647950" y="271249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DDDDDD"/>
            </a:solidFill>
            <a:ln w="7938">
              <a:solidFill>
                <a:schemeClr val="tx1"/>
              </a:solidFill>
              <a:prstDash val="solid"/>
              <a:round/>
              <a:headEnd/>
              <a:tailEnd/>
            </a:ln>
          </p:spPr>
          <p:txBody>
            <a:bodyPr/>
            <a:lstStyle/>
            <a:p>
              <a:endParaRPr lang="en-US"/>
            </a:p>
          </p:txBody>
        </p:sp>
        <p:sp>
          <p:nvSpPr>
            <p:cNvPr id="347" name="Freeform 72"/>
            <p:cNvSpPr>
              <a:spLocks/>
            </p:cNvSpPr>
            <p:nvPr/>
          </p:nvSpPr>
          <p:spPr bwMode="auto">
            <a:xfrm>
              <a:off x="2301875" y="3249067"/>
              <a:ext cx="295275" cy="422275"/>
            </a:xfrm>
            <a:custGeom>
              <a:avLst/>
              <a:gdLst>
                <a:gd name="T0" fmla="*/ 2147483647 w 186"/>
                <a:gd name="T1" fmla="*/ 2147483647 h 266"/>
                <a:gd name="T2" fmla="*/ 2147483647 w 186"/>
                <a:gd name="T3" fmla="*/ 2147483647 h 266"/>
                <a:gd name="T4" fmla="*/ 2147483647 w 186"/>
                <a:gd name="T5" fmla="*/ 2147483647 h 266"/>
                <a:gd name="T6" fmla="*/ 2147483647 w 186"/>
                <a:gd name="T7" fmla="*/ 2147483647 h 266"/>
                <a:gd name="T8" fmla="*/ 2147483647 w 186"/>
                <a:gd name="T9" fmla="*/ 2147483647 h 266"/>
                <a:gd name="T10" fmla="*/ 2147483647 w 186"/>
                <a:gd name="T11" fmla="*/ 2147483647 h 266"/>
                <a:gd name="T12" fmla="*/ 2147483647 w 186"/>
                <a:gd name="T13" fmla="*/ 2147483647 h 266"/>
                <a:gd name="T14" fmla="*/ 2147483647 w 186"/>
                <a:gd name="T15" fmla="*/ 0 h 266"/>
                <a:gd name="T16" fmla="*/ 2147483647 w 186"/>
                <a:gd name="T17" fmla="*/ 2147483647 h 266"/>
                <a:gd name="T18" fmla="*/ 2147483647 w 186"/>
                <a:gd name="T19" fmla="*/ 2147483647 h 266"/>
                <a:gd name="T20" fmla="*/ 2147483647 w 186"/>
                <a:gd name="T21" fmla="*/ 2147483647 h 266"/>
                <a:gd name="T22" fmla="*/ 2147483647 w 186"/>
                <a:gd name="T23" fmla="*/ 2147483647 h 266"/>
                <a:gd name="T24" fmla="*/ 2147483647 w 186"/>
                <a:gd name="T25" fmla="*/ 2147483647 h 266"/>
                <a:gd name="T26" fmla="*/ 2147483647 w 186"/>
                <a:gd name="T27" fmla="*/ 2147483647 h 266"/>
                <a:gd name="T28" fmla="*/ 2147483647 w 186"/>
                <a:gd name="T29" fmla="*/ 2147483647 h 266"/>
                <a:gd name="T30" fmla="*/ 2147483647 w 186"/>
                <a:gd name="T31" fmla="*/ 2147483647 h 266"/>
                <a:gd name="T32" fmla="*/ 2147483647 w 186"/>
                <a:gd name="T33" fmla="*/ 2147483647 h 266"/>
                <a:gd name="T34" fmla="*/ 2147483647 w 186"/>
                <a:gd name="T35" fmla="*/ 2147483647 h 266"/>
                <a:gd name="T36" fmla="*/ 2147483647 w 186"/>
                <a:gd name="T37" fmla="*/ 2147483647 h 266"/>
                <a:gd name="T38" fmla="*/ 2147483647 w 186"/>
                <a:gd name="T39" fmla="*/ 2147483647 h 266"/>
                <a:gd name="T40" fmla="*/ 2147483647 w 186"/>
                <a:gd name="T41" fmla="*/ 2147483647 h 266"/>
                <a:gd name="T42" fmla="*/ 2147483647 w 186"/>
                <a:gd name="T43" fmla="*/ 2147483647 h 266"/>
                <a:gd name="T44" fmla="*/ 2147483647 w 186"/>
                <a:gd name="T45" fmla="*/ 2147483647 h 266"/>
                <a:gd name="T46" fmla="*/ 2147483647 w 186"/>
                <a:gd name="T47" fmla="*/ 2147483647 h 266"/>
                <a:gd name="T48" fmla="*/ 2147483647 w 186"/>
                <a:gd name="T49" fmla="*/ 2147483647 h 266"/>
                <a:gd name="T50" fmla="*/ 2147483647 w 186"/>
                <a:gd name="T51" fmla="*/ 2147483647 h 266"/>
                <a:gd name="T52" fmla="*/ 2147483647 w 186"/>
                <a:gd name="T53" fmla="*/ 2147483647 h 266"/>
                <a:gd name="T54" fmla="*/ 2147483647 w 186"/>
                <a:gd name="T55" fmla="*/ 2147483647 h 266"/>
                <a:gd name="T56" fmla="*/ 2147483647 w 186"/>
                <a:gd name="T57" fmla="*/ 2147483647 h 266"/>
                <a:gd name="T58" fmla="*/ 2147483647 w 186"/>
                <a:gd name="T59" fmla="*/ 2147483647 h 266"/>
                <a:gd name="T60" fmla="*/ 2147483647 w 186"/>
                <a:gd name="T61" fmla="*/ 2147483647 h 266"/>
                <a:gd name="T62" fmla="*/ 2147483647 w 186"/>
                <a:gd name="T63" fmla="*/ 2147483647 h 266"/>
                <a:gd name="T64" fmla="*/ 2147483647 w 186"/>
                <a:gd name="T65" fmla="*/ 2147483647 h 266"/>
                <a:gd name="T66" fmla="*/ 2147483647 w 186"/>
                <a:gd name="T67" fmla="*/ 2147483647 h 266"/>
                <a:gd name="T68" fmla="*/ 2147483647 w 186"/>
                <a:gd name="T69" fmla="*/ 2147483647 h 266"/>
                <a:gd name="T70" fmla="*/ 2147483647 w 186"/>
                <a:gd name="T71" fmla="*/ 2147483647 h 266"/>
                <a:gd name="T72" fmla="*/ 2147483647 w 186"/>
                <a:gd name="T73" fmla="*/ 2147483647 h 266"/>
                <a:gd name="T74" fmla="*/ 2147483647 w 186"/>
                <a:gd name="T75" fmla="*/ 2147483647 h 266"/>
                <a:gd name="T76" fmla="*/ 2147483647 w 186"/>
                <a:gd name="T77" fmla="*/ 2147483647 h 266"/>
                <a:gd name="T78" fmla="*/ 2147483647 w 186"/>
                <a:gd name="T79" fmla="*/ 2147483647 h 266"/>
                <a:gd name="T80" fmla="*/ 2147483647 w 186"/>
                <a:gd name="T81" fmla="*/ 2147483647 h 266"/>
                <a:gd name="T82" fmla="*/ 2147483647 w 186"/>
                <a:gd name="T83" fmla="*/ 2147483647 h 266"/>
                <a:gd name="T84" fmla="*/ 2147483647 w 186"/>
                <a:gd name="T85" fmla="*/ 2147483647 h 266"/>
                <a:gd name="T86" fmla="*/ 2147483647 w 186"/>
                <a:gd name="T87" fmla="*/ 2147483647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solidFill>
              <a:srgbClr val="0058A2"/>
            </a:solidFill>
            <a:ln w="7938">
              <a:solidFill>
                <a:schemeClr val="tx1"/>
              </a:solidFill>
              <a:prstDash val="solid"/>
              <a:round/>
              <a:headEnd/>
              <a:tailEnd/>
            </a:ln>
          </p:spPr>
          <p:txBody>
            <a:bodyPr/>
            <a:lstStyle/>
            <a:p>
              <a:endParaRPr lang="en-US"/>
            </a:p>
          </p:txBody>
        </p:sp>
        <p:sp>
          <p:nvSpPr>
            <p:cNvPr id="348" name="Freeform 73"/>
            <p:cNvSpPr>
              <a:spLocks/>
            </p:cNvSpPr>
            <p:nvPr/>
          </p:nvSpPr>
          <p:spPr bwMode="auto">
            <a:xfrm>
              <a:off x="2251075" y="3528467"/>
              <a:ext cx="139700" cy="158750"/>
            </a:xfrm>
            <a:custGeom>
              <a:avLst/>
              <a:gdLst>
                <a:gd name="T0" fmla="*/ 2147483647 w 88"/>
                <a:gd name="T1" fmla="*/ 2147483647 h 100"/>
                <a:gd name="T2" fmla="*/ 2147483647 w 88"/>
                <a:gd name="T3" fmla="*/ 2147483647 h 100"/>
                <a:gd name="T4" fmla="*/ 2147483647 w 88"/>
                <a:gd name="T5" fmla="*/ 2147483647 h 100"/>
                <a:gd name="T6" fmla="*/ 2147483647 w 88"/>
                <a:gd name="T7" fmla="*/ 2147483647 h 100"/>
                <a:gd name="T8" fmla="*/ 2147483647 w 88"/>
                <a:gd name="T9" fmla="*/ 2147483647 h 100"/>
                <a:gd name="T10" fmla="*/ 2147483647 w 88"/>
                <a:gd name="T11" fmla="*/ 2147483647 h 100"/>
                <a:gd name="T12" fmla="*/ 2147483647 w 88"/>
                <a:gd name="T13" fmla="*/ 2147483647 h 100"/>
                <a:gd name="T14" fmla="*/ 2147483647 w 88"/>
                <a:gd name="T15" fmla="*/ 2147483647 h 100"/>
                <a:gd name="T16" fmla="*/ 2147483647 w 88"/>
                <a:gd name="T17" fmla="*/ 2147483647 h 100"/>
                <a:gd name="T18" fmla="*/ 2147483647 w 88"/>
                <a:gd name="T19" fmla="*/ 2147483647 h 100"/>
                <a:gd name="T20" fmla="*/ 0 w 88"/>
                <a:gd name="T21" fmla="*/ 2147483647 h 100"/>
                <a:gd name="T22" fmla="*/ 0 w 88"/>
                <a:gd name="T23" fmla="*/ 2147483647 h 100"/>
                <a:gd name="T24" fmla="*/ 2147483647 w 88"/>
                <a:gd name="T25" fmla="*/ 2147483647 h 100"/>
                <a:gd name="T26" fmla="*/ 2147483647 w 88"/>
                <a:gd name="T27" fmla="*/ 2147483647 h 100"/>
                <a:gd name="T28" fmla="*/ 2147483647 w 88"/>
                <a:gd name="T29" fmla="*/ 2147483647 h 100"/>
                <a:gd name="T30" fmla="*/ 2147483647 w 88"/>
                <a:gd name="T31" fmla="*/ 2147483647 h 100"/>
                <a:gd name="T32" fmla="*/ 2147483647 w 88"/>
                <a:gd name="T33" fmla="*/ 2147483647 h 100"/>
                <a:gd name="T34" fmla="*/ 2147483647 w 88"/>
                <a:gd name="T35" fmla="*/ 0 h 100"/>
                <a:gd name="T36" fmla="*/ 2147483647 w 88"/>
                <a:gd name="T37" fmla="*/ 2147483647 h 100"/>
                <a:gd name="T38" fmla="*/ 2147483647 w 88"/>
                <a:gd name="T39" fmla="*/ 2147483647 h 100"/>
                <a:gd name="T40" fmla="*/ 2147483647 w 88"/>
                <a:gd name="T41" fmla="*/ 2147483647 h 100"/>
                <a:gd name="T42" fmla="*/ 2147483647 w 88"/>
                <a:gd name="T43" fmla="*/ 2147483647 h 100"/>
                <a:gd name="T44" fmla="*/ 2147483647 w 88"/>
                <a:gd name="T45" fmla="*/ 2147483647 h 100"/>
                <a:gd name="T46" fmla="*/ 2147483647 w 88"/>
                <a:gd name="T47" fmla="*/ 2147483647 h 100"/>
                <a:gd name="T48" fmla="*/ 2147483647 w 88"/>
                <a:gd name="T49" fmla="*/ 2147483647 h 100"/>
                <a:gd name="T50" fmla="*/ 2147483647 w 88"/>
                <a:gd name="T51" fmla="*/ 2147483647 h 100"/>
                <a:gd name="T52" fmla="*/ 2147483647 w 88"/>
                <a:gd name="T53" fmla="*/ 2147483647 h 100"/>
                <a:gd name="T54" fmla="*/ 2147483647 w 88"/>
                <a:gd name="T55" fmla="*/ 2147483647 h 100"/>
                <a:gd name="T56" fmla="*/ 2147483647 w 88"/>
                <a:gd name="T57" fmla="*/ 2147483647 h 100"/>
                <a:gd name="T58" fmla="*/ 2147483647 w 88"/>
                <a:gd name="T59" fmla="*/ 2147483647 h 100"/>
                <a:gd name="T60" fmla="*/ 2147483647 w 88"/>
                <a:gd name="T61" fmla="*/ 2147483647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solidFill>
              <a:srgbClr val="6699FF"/>
            </a:solidFill>
            <a:ln w="7938">
              <a:solidFill>
                <a:schemeClr val="tx1"/>
              </a:solidFill>
              <a:prstDash val="solid"/>
              <a:round/>
              <a:headEnd/>
              <a:tailEnd/>
            </a:ln>
          </p:spPr>
          <p:txBody>
            <a:bodyPr/>
            <a:lstStyle/>
            <a:p>
              <a:endParaRPr lang="en-US"/>
            </a:p>
          </p:txBody>
        </p:sp>
        <p:sp>
          <p:nvSpPr>
            <p:cNvPr id="349" name="Freeform 74"/>
            <p:cNvSpPr>
              <a:spLocks/>
            </p:cNvSpPr>
            <p:nvPr/>
          </p:nvSpPr>
          <p:spPr bwMode="auto">
            <a:xfrm>
              <a:off x="2724150" y="3287167"/>
              <a:ext cx="31750" cy="25400"/>
            </a:xfrm>
            <a:custGeom>
              <a:avLst/>
              <a:gdLst>
                <a:gd name="T0" fmla="*/ 2147483647 w 20"/>
                <a:gd name="T1" fmla="*/ 0 h 16"/>
                <a:gd name="T2" fmla="*/ 2147483647 w 20"/>
                <a:gd name="T3" fmla="*/ 0 h 16"/>
                <a:gd name="T4" fmla="*/ 2147483647 w 20"/>
                <a:gd name="T5" fmla="*/ 2147483647 h 16"/>
                <a:gd name="T6" fmla="*/ 2147483647 w 20"/>
                <a:gd name="T7" fmla="*/ 2147483647 h 16"/>
                <a:gd name="T8" fmla="*/ 0 w 20"/>
                <a:gd name="T9" fmla="*/ 2147483647 h 16"/>
                <a:gd name="T10" fmla="*/ 2147483647 w 20"/>
                <a:gd name="T11" fmla="*/ 2147483647 h 16"/>
                <a:gd name="T12" fmla="*/ 2147483647 w 20"/>
                <a:gd name="T13" fmla="*/ 2147483647 h 16"/>
                <a:gd name="T14" fmla="*/ 2147483647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12" y="0"/>
                  </a:moveTo>
                  <a:lnTo>
                    <a:pt x="20" y="0"/>
                  </a:lnTo>
                  <a:lnTo>
                    <a:pt x="18" y="10"/>
                  </a:lnTo>
                  <a:lnTo>
                    <a:pt x="14" y="16"/>
                  </a:lnTo>
                  <a:lnTo>
                    <a:pt x="0" y="14"/>
                  </a:lnTo>
                  <a:lnTo>
                    <a:pt x="6" y="6"/>
                  </a:lnTo>
                  <a:lnTo>
                    <a:pt x="10" y="6"/>
                  </a:lnTo>
                  <a:lnTo>
                    <a:pt x="12" y="0"/>
                  </a:lnTo>
                  <a:close/>
                </a:path>
              </a:pathLst>
            </a:custGeom>
            <a:solidFill>
              <a:srgbClr val="6699FF"/>
            </a:solidFill>
            <a:ln w="7938">
              <a:solidFill>
                <a:schemeClr val="tx1"/>
              </a:solidFill>
              <a:prstDash val="solid"/>
              <a:round/>
              <a:headEnd/>
              <a:tailEnd/>
            </a:ln>
          </p:spPr>
          <p:txBody>
            <a:bodyPr/>
            <a:lstStyle/>
            <a:p>
              <a:endParaRPr lang="en-US"/>
            </a:p>
          </p:txBody>
        </p:sp>
        <p:sp>
          <p:nvSpPr>
            <p:cNvPr id="350" name="Freeform 75"/>
            <p:cNvSpPr>
              <a:spLocks/>
            </p:cNvSpPr>
            <p:nvPr/>
          </p:nvSpPr>
          <p:spPr bwMode="auto">
            <a:xfrm>
              <a:off x="2444750" y="3252242"/>
              <a:ext cx="333375" cy="292100"/>
            </a:xfrm>
            <a:custGeom>
              <a:avLst/>
              <a:gdLst>
                <a:gd name="T0" fmla="*/ 2147483647 w 210"/>
                <a:gd name="T1" fmla="*/ 2147483647 h 184"/>
                <a:gd name="T2" fmla="*/ 2147483647 w 210"/>
                <a:gd name="T3" fmla="*/ 0 h 184"/>
                <a:gd name="T4" fmla="*/ 2147483647 w 210"/>
                <a:gd name="T5" fmla="*/ 2147483647 h 184"/>
                <a:gd name="T6" fmla="*/ 2147483647 w 210"/>
                <a:gd name="T7" fmla="*/ 2147483647 h 184"/>
                <a:gd name="T8" fmla="*/ 2147483647 w 210"/>
                <a:gd name="T9" fmla="*/ 2147483647 h 184"/>
                <a:gd name="T10" fmla="*/ 2147483647 w 210"/>
                <a:gd name="T11" fmla="*/ 2147483647 h 184"/>
                <a:gd name="T12" fmla="*/ 2147483647 w 210"/>
                <a:gd name="T13" fmla="*/ 2147483647 h 184"/>
                <a:gd name="T14" fmla="*/ 2147483647 w 210"/>
                <a:gd name="T15" fmla="*/ 2147483647 h 184"/>
                <a:gd name="T16" fmla="*/ 2147483647 w 210"/>
                <a:gd name="T17" fmla="*/ 2147483647 h 184"/>
                <a:gd name="T18" fmla="*/ 2147483647 w 210"/>
                <a:gd name="T19" fmla="*/ 2147483647 h 184"/>
                <a:gd name="T20" fmla="*/ 2147483647 w 210"/>
                <a:gd name="T21" fmla="*/ 2147483647 h 184"/>
                <a:gd name="T22" fmla="*/ 2147483647 w 210"/>
                <a:gd name="T23" fmla="*/ 2147483647 h 184"/>
                <a:gd name="T24" fmla="*/ 2147483647 w 210"/>
                <a:gd name="T25" fmla="*/ 2147483647 h 184"/>
                <a:gd name="T26" fmla="*/ 2147483647 w 210"/>
                <a:gd name="T27" fmla="*/ 2147483647 h 184"/>
                <a:gd name="T28" fmla="*/ 2147483647 w 210"/>
                <a:gd name="T29" fmla="*/ 2147483647 h 184"/>
                <a:gd name="T30" fmla="*/ 2147483647 w 210"/>
                <a:gd name="T31" fmla="*/ 2147483647 h 184"/>
                <a:gd name="T32" fmla="*/ 2147483647 w 210"/>
                <a:gd name="T33" fmla="*/ 2147483647 h 184"/>
                <a:gd name="T34" fmla="*/ 2147483647 w 210"/>
                <a:gd name="T35" fmla="*/ 2147483647 h 184"/>
                <a:gd name="T36" fmla="*/ 2147483647 w 210"/>
                <a:gd name="T37" fmla="*/ 2147483647 h 184"/>
                <a:gd name="T38" fmla="*/ 2147483647 w 210"/>
                <a:gd name="T39" fmla="*/ 2147483647 h 184"/>
                <a:gd name="T40" fmla="*/ 2147483647 w 210"/>
                <a:gd name="T41" fmla="*/ 2147483647 h 184"/>
                <a:gd name="T42" fmla="*/ 2147483647 w 210"/>
                <a:gd name="T43" fmla="*/ 2147483647 h 184"/>
                <a:gd name="T44" fmla="*/ 2147483647 w 210"/>
                <a:gd name="T45" fmla="*/ 2147483647 h 184"/>
                <a:gd name="T46" fmla="*/ 2147483647 w 210"/>
                <a:gd name="T47" fmla="*/ 2147483647 h 184"/>
                <a:gd name="T48" fmla="*/ 2147483647 w 210"/>
                <a:gd name="T49" fmla="*/ 2147483647 h 184"/>
                <a:gd name="T50" fmla="*/ 2147483647 w 210"/>
                <a:gd name="T51" fmla="*/ 2147483647 h 184"/>
                <a:gd name="T52" fmla="*/ 2147483647 w 210"/>
                <a:gd name="T53" fmla="*/ 2147483647 h 184"/>
                <a:gd name="T54" fmla="*/ 2147483647 w 210"/>
                <a:gd name="T55" fmla="*/ 2147483647 h 184"/>
                <a:gd name="T56" fmla="*/ 2147483647 w 210"/>
                <a:gd name="T57" fmla="*/ 2147483647 h 184"/>
                <a:gd name="T58" fmla="*/ 2147483647 w 210"/>
                <a:gd name="T59" fmla="*/ 2147483647 h 184"/>
                <a:gd name="T60" fmla="*/ 2147483647 w 210"/>
                <a:gd name="T61" fmla="*/ 2147483647 h 184"/>
                <a:gd name="T62" fmla="*/ 2147483647 w 210"/>
                <a:gd name="T63" fmla="*/ 2147483647 h 184"/>
                <a:gd name="T64" fmla="*/ 2147483647 w 210"/>
                <a:gd name="T65" fmla="*/ 2147483647 h 184"/>
                <a:gd name="T66" fmla="*/ 2147483647 w 210"/>
                <a:gd name="T67" fmla="*/ 2147483647 h 184"/>
                <a:gd name="T68" fmla="*/ 2147483647 w 210"/>
                <a:gd name="T69" fmla="*/ 2147483647 h 184"/>
                <a:gd name="T70" fmla="*/ 0 w 210"/>
                <a:gd name="T71" fmla="*/ 2147483647 h 184"/>
                <a:gd name="T72" fmla="*/ 2147483647 w 210"/>
                <a:gd name="T73" fmla="*/ 2147483647 h 184"/>
                <a:gd name="T74" fmla="*/ 2147483647 w 210"/>
                <a:gd name="T75" fmla="*/ 2147483647 h 184"/>
                <a:gd name="T76" fmla="*/ 2147483647 w 210"/>
                <a:gd name="T77" fmla="*/ 2147483647 h 184"/>
                <a:gd name="T78" fmla="*/ 2147483647 w 210"/>
                <a:gd name="T79" fmla="*/ 2147483647 h 184"/>
                <a:gd name="T80" fmla="*/ 2147483647 w 210"/>
                <a:gd name="T81" fmla="*/ 2147483647 h 184"/>
                <a:gd name="T82" fmla="*/ 2147483647 w 210"/>
                <a:gd name="T83" fmla="*/ 2147483647 h 184"/>
                <a:gd name="T84" fmla="*/ 2147483647 w 210"/>
                <a:gd name="T85" fmla="*/ 2147483647 h 184"/>
                <a:gd name="T86" fmla="*/ 2147483647 w 210"/>
                <a:gd name="T87" fmla="*/ 2147483647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solidFill>
              <a:srgbClr val="DDDDDD"/>
            </a:solidFill>
            <a:ln w="7938">
              <a:solidFill>
                <a:schemeClr val="tx1"/>
              </a:solidFill>
              <a:prstDash val="solid"/>
              <a:round/>
              <a:headEnd/>
              <a:tailEnd/>
            </a:ln>
          </p:spPr>
          <p:txBody>
            <a:bodyPr/>
            <a:lstStyle/>
            <a:p>
              <a:endParaRPr lang="en-US">
                <a:solidFill>
                  <a:srgbClr val="000000"/>
                </a:solidFill>
              </a:endParaRPr>
            </a:p>
          </p:txBody>
        </p:sp>
        <p:sp>
          <p:nvSpPr>
            <p:cNvPr id="351" name="Freeform 76"/>
            <p:cNvSpPr>
              <a:spLocks/>
            </p:cNvSpPr>
            <p:nvPr/>
          </p:nvSpPr>
          <p:spPr bwMode="auto">
            <a:xfrm>
              <a:off x="2743200" y="3350667"/>
              <a:ext cx="111125" cy="180975"/>
            </a:xfrm>
            <a:custGeom>
              <a:avLst/>
              <a:gdLst>
                <a:gd name="T0" fmla="*/ 2147483647 w 70"/>
                <a:gd name="T1" fmla="*/ 2147483647 h 114"/>
                <a:gd name="T2" fmla="*/ 2147483647 w 70"/>
                <a:gd name="T3" fmla="*/ 2147483647 h 114"/>
                <a:gd name="T4" fmla="*/ 2147483647 w 70"/>
                <a:gd name="T5" fmla="*/ 2147483647 h 114"/>
                <a:gd name="T6" fmla="*/ 2147483647 w 70"/>
                <a:gd name="T7" fmla="*/ 2147483647 h 114"/>
                <a:gd name="T8" fmla="*/ 2147483647 w 70"/>
                <a:gd name="T9" fmla="*/ 2147483647 h 114"/>
                <a:gd name="T10" fmla="*/ 2147483647 w 70"/>
                <a:gd name="T11" fmla="*/ 2147483647 h 114"/>
                <a:gd name="T12" fmla="*/ 2147483647 w 70"/>
                <a:gd name="T13" fmla="*/ 2147483647 h 114"/>
                <a:gd name="T14" fmla="*/ 2147483647 w 70"/>
                <a:gd name="T15" fmla="*/ 2147483647 h 114"/>
                <a:gd name="T16" fmla="*/ 2147483647 w 70"/>
                <a:gd name="T17" fmla="*/ 2147483647 h 114"/>
                <a:gd name="T18" fmla="*/ 2147483647 w 70"/>
                <a:gd name="T19" fmla="*/ 2147483647 h 114"/>
                <a:gd name="T20" fmla="*/ 2147483647 w 70"/>
                <a:gd name="T21" fmla="*/ 2147483647 h 114"/>
                <a:gd name="T22" fmla="*/ 2147483647 w 70"/>
                <a:gd name="T23" fmla="*/ 2147483647 h 114"/>
                <a:gd name="T24" fmla="*/ 2147483647 w 70"/>
                <a:gd name="T25" fmla="*/ 2147483647 h 114"/>
                <a:gd name="T26" fmla="*/ 2147483647 w 70"/>
                <a:gd name="T27" fmla="*/ 2147483647 h 114"/>
                <a:gd name="T28" fmla="*/ 2147483647 w 70"/>
                <a:gd name="T29" fmla="*/ 2147483647 h 114"/>
                <a:gd name="T30" fmla="*/ 2147483647 w 70"/>
                <a:gd name="T31" fmla="*/ 2147483647 h 114"/>
                <a:gd name="T32" fmla="*/ 2147483647 w 70"/>
                <a:gd name="T33" fmla="*/ 2147483647 h 114"/>
                <a:gd name="T34" fmla="*/ 2147483647 w 70"/>
                <a:gd name="T35" fmla="*/ 2147483647 h 114"/>
                <a:gd name="T36" fmla="*/ 2147483647 w 70"/>
                <a:gd name="T37" fmla="*/ 2147483647 h 114"/>
                <a:gd name="T38" fmla="*/ 2147483647 w 70"/>
                <a:gd name="T39" fmla="*/ 2147483647 h 114"/>
                <a:gd name="T40" fmla="*/ 2147483647 w 70"/>
                <a:gd name="T41" fmla="*/ 2147483647 h 114"/>
                <a:gd name="T42" fmla="*/ 2147483647 w 70"/>
                <a:gd name="T43" fmla="*/ 2147483647 h 114"/>
                <a:gd name="T44" fmla="*/ 2147483647 w 70"/>
                <a:gd name="T45" fmla="*/ 2147483647 h 114"/>
                <a:gd name="T46" fmla="*/ 2147483647 w 70"/>
                <a:gd name="T47" fmla="*/ 2147483647 h 114"/>
                <a:gd name="T48" fmla="*/ 2147483647 w 70"/>
                <a:gd name="T49" fmla="*/ 2147483647 h 114"/>
                <a:gd name="T50" fmla="*/ 2147483647 w 70"/>
                <a:gd name="T51" fmla="*/ 2147483647 h 114"/>
                <a:gd name="T52" fmla="*/ 2147483647 w 70"/>
                <a:gd name="T53" fmla="*/ 2147483647 h 114"/>
                <a:gd name="T54" fmla="*/ 0 w 70"/>
                <a:gd name="T55" fmla="*/ 2147483647 h 114"/>
                <a:gd name="T56" fmla="*/ 2147483647 w 70"/>
                <a:gd name="T57" fmla="*/ 2147483647 h 114"/>
                <a:gd name="T58" fmla="*/ 2147483647 w 70"/>
                <a:gd name="T59" fmla="*/ 2147483647 h 114"/>
                <a:gd name="T60" fmla="*/ 2147483647 w 70"/>
                <a:gd name="T61" fmla="*/ 2147483647 h 114"/>
                <a:gd name="T62" fmla="*/ 2147483647 w 70"/>
                <a:gd name="T63" fmla="*/ 2147483647 h 114"/>
                <a:gd name="T64" fmla="*/ 2147483647 w 70"/>
                <a:gd name="T65" fmla="*/ 0 h 114"/>
                <a:gd name="T66" fmla="*/ 2147483647 w 70"/>
                <a:gd name="T67" fmla="*/ 2147483647 h 114"/>
                <a:gd name="T68" fmla="*/ 2147483647 w 70"/>
                <a:gd name="T69" fmla="*/ 2147483647 h 114"/>
                <a:gd name="T70" fmla="*/ 2147483647 w 70"/>
                <a:gd name="T71" fmla="*/ 2147483647 h 114"/>
                <a:gd name="T72" fmla="*/ 2147483647 w 70"/>
                <a:gd name="T73" fmla="*/ 2147483647 h 114"/>
                <a:gd name="T74" fmla="*/ 2147483647 w 70"/>
                <a:gd name="T75" fmla="*/ 2147483647 h 114"/>
                <a:gd name="T76" fmla="*/ 2147483647 w 70"/>
                <a:gd name="T77" fmla="*/ 2147483647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solidFill>
              <a:srgbClr val="6699FF"/>
            </a:solidFill>
            <a:ln w="7938">
              <a:solidFill>
                <a:schemeClr val="tx1"/>
              </a:solidFill>
              <a:prstDash val="solid"/>
              <a:round/>
              <a:headEnd/>
              <a:tailEnd/>
            </a:ln>
          </p:spPr>
          <p:txBody>
            <a:bodyPr/>
            <a:lstStyle/>
            <a:p>
              <a:endParaRPr lang="en-US"/>
            </a:p>
          </p:txBody>
        </p:sp>
        <p:sp>
          <p:nvSpPr>
            <p:cNvPr id="352" name="Freeform 77"/>
            <p:cNvSpPr>
              <a:spLocks/>
            </p:cNvSpPr>
            <p:nvPr/>
          </p:nvSpPr>
          <p:spPr bwMode="auto">
            <a:xfrm>
              <a:off x="2911475" y="3417342"/>
              <a:ext cx="76200" cy="95250"/>
            </a:xfrm>
            <a:custGeom>
              <a:avLst/>
              <a:gdLst>
                <a:gd name="T0" fmla="*/ 2147483647 w 48"/>
                <a:gd name="T1" fmla="*/ 0 h 60"/>
                <a:gd name="T2" fmla="*/ 2147483647 w 48"/>
                <a:gd name="T3" fmla="*/ 2147483647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2147483647 w 48"/>
                <a:gd name="T29" fmla="*/ 2147483647 h 60"/>
                <a:gd name="T30" fmla="*/ 2147483647 w 48"/>
                <a:gd name="T31" fmla="*/ 2147483647 h 60"/>
                <a:gd name="T32" fmla="*/ 2147483647 w 48"/>
                <a:gd name="T33" fmla="*/ 2147483647 h 60"/>
                <a:gd name="T34" fmla="*/ 0 w 48"/>
                <a:gd name="T35" fmla="*/ 2147483647 h 60"/>
                <a:gd name="T36" fmla="*/ 0 w 48"/>
                <a:gd name="T37" fmla="*/ 2147483647 h 60"/>
                <a:gd name="T38" fmla="*/ 2147483647 w 48"/>
                <a:gd name="T39" fmla="*/ 2147483647 h 60"/>
                <a:gd name="T40" fmla="*/ 2147483647 w 48"/>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solidFill>
              <a:srgbClr val="0058A2"/>
            </a:solidFill>
            <a:ln w="7938">
              <a:solidFill>
                <a:schemeClr val="tx1"/>
              </a:solidFill>
              <a:prstDash val="solid"/>
              <a:round/>
              <a:headEnd/>
              <a:tailEnd/>
            </a:ln>
          </p:spPr>
          <p:txBody>
            <a:bodyPr/>
            <a:lstStyle/>
            <a:p>
              <a:endParaRPr lang="en-US"/>
            </a:p>
          </p:txBody>
        </p:sp>
        <p:sp>
          <p:nvSpPr>
            <p:cNvPr id="353" name="Freeform 78"/>
            <p:cNvSpPr>
              <a:spLocks/>
            </p:cNvSpPr>
            <p:nvPr/>
          </p:nvSpPr>
          <p:spPr bwMode="auto">
            <a:xfrm>
              <a:off x="2825750" y="3414167"/>
              <a:ext cx="101600" cy="101600"/>
            </a:xfrm>
            <a:custGeom>
              <a:avLst/>
              <a:gdLst>
                <a:gd name="T0" fmla="*/ 2147483647 w 64"/>
                <a:gd name="T1" fmla="*/ 0 h 64"/>
                <a:gd name="T2" fmla="*/ 2147483647 w 64"/>
                <a:gd name="T3" fmla="*/ 0 h 64"/>
                <a:gd name="T4" fmla="*/ 2147483647 w 64"/>
                <a:gd name="T5" fmla="*/ 2147483647 h 64"/>
                <a:gd name="T6" fmla="*/ 2147483647 w 64"/>
                <a:gd name="T7" fmla="*/ 2147483647 h 64"/>
                <a:gd name="T8" fmla="*/ 2147483647 w 64"/>
                <a:gd name="T9" fmla="*/ 2147483647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0 w 64"/>
                <a:gd name="T49" fmla="*/ 2147483647 h 64"/>
                <a:gd name="T50" fmla="*/ 2147483647 w 64"/>
                <a:gd name="T51" fmla="*/ 2147483647 h 64"/>
                <a:gd name="T52" fmla="*/ 2147483647 w 64"/>
                <a:gd name="T53" fmla="*/ 2147483647 h 64"/>
                <a:gd name="T54" fmla="*/ 2147483647 w 64"/>
                <a:gd name="T55" fmla="*/ 2147483647 h 64"/>
                <a:gd name="T56" fmla="*/ 2147483647 w 64"/>
                <a:gd name="T57" fmla="*/ 0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solidFill>
              <a:srgbClr val="6699FF"/>
            </a:solidFill>
            <a:ln w="7938">
              <a:solidFill>
                <a:schemeClr val="tx1"/>
              </a:solidFill>
              <a:prstDash val="solid"/>
              <a:round/>
              <a:headEnd/>
              <a:tailEnd/>
            </a:ln>
          </p:spPr>
          <p:txBody>
            <a:bodyPr/>
            <a:lstStyle/>
            <a:p>
              <a:endParaRPr lang="en-US"/>
            </a:p>
          </p:txBody>
        </p:sp>
        <p:sp>
          <p:nvSpPr>
            <p:cNvPr id="354" name="Freeform 79"/>
            <p:cNvSpPr>
              <a:spLocks/>
            </p:cNvSpPr>
            <p:nvPr/>
          </p:nvSpPr>
          <p:spPr bwMode="auto">
            <a:xfrm>
              <a:off x="2238375" y="3563392"/>
              <a:ext cx="314325" cy="463550"/>
            </a:xfrm>
            <a:custGeom>
              <a:avLst/>
              <a:gdLst>
                <a:gd name="T0" fmla="*/ 2147483647 w 198"/>
                <a:gd name="T1" fmla="*/ 2147483647 h 292"/>
                <a:gd name="T2" fmla="*/ 2147483647 w 198"/>
                <a:gd name="T3" fmla="*/ 2147483647 h 292"/>
                <a:gd name="T4" fmla="*/ 2147483647 w 198"/>
                <a:gd name="T5" fmla="*/ 2147483647 h 292"/>
                <a:gd name="T6" fmla="*/ 2147483647 w 198"/>
                <a:gd name="T7" fmla="*/ 2147483647 h 292"/>
                <a:gd name="T8" fmla="*/ 2147483647 w 198"/>
                <a:gd name="T9" fmla="*/ 2147483647 h 292"/>
                <a:gd name="T10" fmla="*/ 2147483647 w 198"/>
                <a:gd name="T11" fmla="*/ 2147483647 h 292"/>
                <a:gd name="T12" fmla="*/ 2147483647 w 198"/>
                <a:gd name="T13" fmla="*/ 2147483647 h 292"/>
                <a:gd name="T14" fmla="*/ 2147483647 w 198"/>
                <a:gd name="T15" fmla="*/ 2147483647 h 292"/>
                <a:gd name="T16" fmla="*/ 2147483647 w 198"/>
                <a:gd name="T17" fmla="*/ 2147483647 h 292"/>
                <a:gd name="T18" fmla="*/ 2147483647 w 198"/>
                <a:gd name="T19" fmla="*/ 2147483647 h 292"/>
                <a:gd name="T20" fmla="*/ 2147483647 w 198"/>
                <a:gd name="T21" fmla="*/ 2147483647 h 292"/>
                <a:gd name="T22" fmla="*/ 2147483647 w 198"/>
                <a:gd name="T23" fmla="*/ 2147483647 h 292"/>
                <a:gd name="T24" fmla="*/ 2147483647 w 198"/>
                <a:gd name="T25" fmla="*/ 2147483647 h 292"/>
                <a:gd name="T26" fmla="*/ 2147483647 w 198"/>
                <a:gd name="T27" fmla="*/ 2147483647 h 292"/>
                <a:gd name="T28" fmla="*/ 2147483647 w 198"/>
                <a:gd name="T29" fmla="*/ 2147483647 h 292"/>
                <a:gd name="T30" fmla="*/ 2147483647 w 198"/>
                <a:gd name="T31" fmla="*/ 2147483647 h 292"/>
                <a:gd name="T32" fmla="*/ 2147483647 w 198"/>
                <a:gd name="T33" fmla="*/ 2147483647 h 292"/>
                <a:gd name="T34" fmla="*/ 2147483647 w 198"/>
                <a:gd name="T35" fmla="*/ 2147483647 h 292"/>
                <a:gd name="T36" fmla="*/ 2147483647 w 198"/>
                <a:gd name="T37" fmla="*/ 2147483647 h 292"/>
                <a:gd name="T38" fmla="*/ 2147483647 w 198"/>
                <a:gd name="T39" fmla="*/ 2147483647 h 292"/>
                <a:gd name="T40" fmla="*/ 2147483647 w 198"/>
                <a:gd name="T41" fmla="*/ 2147483647 h 292"/>
                <a:gd name="T42" fmla="*/ 2147483647 w 198"/>
                <a:gd name="T43" fmla="*/ 2147483647 h 292"/>
                <a:gd name="T44" fmla="*/ 2147483647 w 198"/>
                <a:gd name="T45" fmla="*/ 2147483647 h 292"/>
                <a:gd name="T46" fmla="*/ 2147483647 w 198"/>
                <a:gd name="T47" fmla="*/ 2147483647 h 292"/>
                <a:gd name="T48" fmla="*/ 2147483647 w 198"/>
                <a:gd name="T49" fmla="*/ 2147483647 h 292"/>
                <a:gd name="T50" fmla="*/ 2147483647 w 198"/>
                <a:gd name="T51" fmla="*/ 2147483647 h 292"/>
                <a:gd name="T52" fmla="*/ 2147483647 w 198"/>
                <a:gd name="T53" fmla="*/ 2147483647 h 292"/>
                <a:gd name="T54" fmla="*/ 2147483647 w 198"/>
                <a:gd name="T55" fmla="*/ 2147483647 h 292"/>
                <a:gd name="T56" fmla="*/ 2147483647 w 198"/>
                <a:gd name="T57" fmla="*/ 2147483647 h 292"/>
                <a:gd name="T58" fmla="*/ 2147483647 w 198"/>
                <a:gd name="T59" fmla="*/ 2147483647 h 292"/>
                <a:gd name="T60" fmla="*/ 2147483647 w 198"/>
                <a:gd name="T61" fmla="*/ 2147483647 h 292"/>
                <a:gd name="T62" fmla="*/ 2147483647 w 198"/>
                <a:gd name="T63" fmla="*/ 2147483647 h 292"/>
                <a:gd name="T64" fmla="*/ 2147483647 w 198"/>
                <a:gd name="T65" fmla="*/ 2147483647 h 292"/>
                <a:gd name="T66" fmla="*/ 2147483647 w 198"/>
                <a:gd name="T67" fmla="*/ 2147483647 h 292"/>
                <a:gd name="T68" fmla="*/ 2147483647 w 198"/>
                <a:gd name="T69" fmla="*/ 2147483647 h 292"/>
                <a:gd name="T70" fmla="*/ 2147483647 w 198"/>
                <a:gd name="T71" fmla="*/ 2147483647 h 292"/>
                <a:gd name="T72" fmla="*/ 2147483647 w 198"/>
                <a:gd name="T73" fmla="*/ 2147483647 h 292"/>
                <a:gd name="T74" fmla="*/ 2147483647 w 198"/>
                <a:gd name="T75" fmla="*/ 2147483647 h 292"/>
                <a:gd name="T76" fmla="*/ 2147483647 w 198"/>
                <a:gd name="T77" fmla="*/ 2147483647 h 292"/>
                <a:gd name="T78" fmla="*/ 2147483647 w 198"/>
                <a:gd name="T79" fmla="*/ 2147483647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solidFill>
              <a:srgbClr val="0058A2"/>
            </a:solidFill>
            <a:ln w="7938">
              <a:solidFill>
                <a:schemeClr val="tx1"/>
              </a:solidFill>
              <a:prstDash val="solid"/>
              <a:round/>
              <a:headEnd/>
              <a:tailEnd/>
            </a:ln>
          </p:spPr>
          <p:txBody>
            <a:bodyPr/>
            <a:lstStyle/>
            <a:p>
              <a:endParaRPr lang="en-US"/>
            </a:p>
          </p:txBody>
        </p:sp>
        <p:sp>
          <p:nvSpPr>
            <p:cNvPr id="355" name="Freeform 80"/>
            <p:cNvSpPr>
              <a:spLocks/>
            </p:cNvSpPr>
            <p:nvPr/>
          </p:nvSpPr>
          <p:spPr bwMode="auto">
            <a:xfrm>
              <a:off x="2536825" y="3811042"/>
              <a:ext cx="298450" cy="339725"/>
            </a:xfrm>
            <a:custGeom>
              <a:avLst/>
              <a:gdLst>
                <a:gd name="T0" fmla="*/ 2147483647 w 188"/>
                <a:gd name="T1" fmla="*/ 0 h 214"/>
                <a:gd name="T2" fmla="*/ 2147483647 w 188"/>
                <a:gd name="T3" fmla="*/ 2147483647 h 214"/>
                <a:gd name="T4" fmla="*/ 2147483647 w 188"/>
                <a:gd name="T5" fmla="*/ 2147483647 h 214"/>
                <a:gd name="T6" fmla="*/ 2147483647 w 188"/>
                <a:gd name="T7" fmla="*/ 2147483647 h 214"/>
                <a:gd name="T8" fmla="*/ 2147483647 w 188"/>
                <a:gd name="T9" fmla="*/ 2147483647 h 214"/>
                <a:gd name="T10" fmla="*/ 2147483647 w 188"/>
                <a:gd name="T11" fmla="*/ 2147483647 h 214"/>
                <a:gd name="T12" fmla="*/ 2147483647 w 188"/>
                <a:gd name="T13" fmla="*/ 2147483647 h 214"/>
                <a:gd name="T14" fmla="*/ 2147483647 w 188"/>
                <a:gd name="T15" fmla="*/ 2147483647 h 214"/>
                <a:gd name="T16" fmla="*/ 2147483647 w 188"/>
                <a:gd name="T17" fmla="*/ 2147483647 h 214"/>
                <a:gd name="T18" fmla="*/ 2147483647 w 188"/>
                <a:gd name="T19" fmla="*/ 2147483647 h 214"/>
                <a:gd name="T20" fmla="*/ 2147483647 w 188"/>
                <a:gd name="T21" fmla="*/ 2147483647 h 214"/>
                <a:gd name="T22" fmla="*/ 2147483647 w 188"/>
                <a:gd name="T23" fmla="*/ 2147483647 h 214"/>
                <a:gd name="T24" fmla="*/ 2147483647 w 188"/>
                <a:gd name="T25" fmla="*/ 2147483647 h 214"/>
                <a:gd name="T26" fmla="*/ 2147483647 w 188"/>
                <a:gd name="T27" fmla="*/ 2147483647 h 214"/>
                <a:gd name="T28" fmla="*/ 2147483647 w 188"/>
                <a:gd name="T29" fmla="*/ 2147483647 h 214"/>
                <a:gd name="T30" fmla="*/ 2147483647 w 188"/>
                <a:gd name="T31" fmla="*/ 2147483647 h 214"/>
                <a:gd name="T32" fmla="*/ 2147483647 w 188"/>
                <a:gd name="T33" fmla="*/ 2147483647 h 214"/>
                <a:gd name="T34" fmla="*/ 2147483647 w 188"/>
                <a:gd name="T35" fmla="*/ 2147483647 h 214"/>
                <a:gd name="T36" fmla="*/ 2147483647 w 188"/>
                <a:gd name="T37" fmla="*/ 2147483647 h 214"/>
                <a:gd name="T38" fmla="*/ 2147483647 w 188"/>
                <a:gd name="T39" fmla="*/ 2147483647 h 214"/>
                <a:gd name="T40" fmla="*/ 2147483647 w 188"/>
                <a:gd name="T41" fmla="*/ 2147483647 h 214"/>
                <a:gd name="T42" fmla="*/ 2147483647 w 188"/>
                <a:gd name="T43" fmla="*/ 2147483647 h 214"/>
                <a:gd name="T44" fmla="*/ 2147483647 w 188"/>
                <a:gd name="T45" fmla="*/ 2147483647 h 214"/>
                <a:gd name="T46" fmla="*/ 2147483647 w 188"/>
                <a:gd name="T47" fmla="*/ 2147483647 h 214"/>
                <a:gd name="T48" fmla="*/ 2147483647 w 188"/>
                <a:gd name="T49" fmla="*/ 2147483647 h 214"/>
                <a:gd name="T50" fmla="*/ 2147483647 w 188"/>
                <a:gd name="T51" fmla="*/ 2147483647 h 214"/>
                <a:gd name="T52" fmla="*/ 2147483647 w 188"/>
                <a:gd name="T53" fmla="*/ 2147483647 h 214"/>
                <a:gd name="T54" fmla="*/ 2147483647 w 188"/>
                <a:gd name="T55" fmla="*/ 2147483647 h 214"/>
                <a:gd name="T56" fmla="*/ 2147483647 w 188"/>
                <a:gd name="T57" fmla="*/ 2147483647 h 214"/>
                <a:gd name="T58" fmla="*/ 2147483647 w 188"/>
                <a:gd name="T59" fmla="*/ 2147483647 h 214"/>
                <a:gd name="T60" fmla="*/ 2147483647 w 188"/>
                <a:gd name="T61" fmla="*/ 2147483647 h 214"/>
                <a:gd name="T62" fmla="*/ 2147483647 w 18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solidFill>
              <a:srgbClr val="6699FF"/>
            </a:solidFill>
            <a:ln w="7938">
              <a:solidFill>
                <a:schemeClr val="tx1"/>
              </a:solidFill>
              <a:prstDash val="solid"/>
              <a:round/>
              <a:headEnd/>
              <a:tailEnd/>
            </a:ln>
          </p:spPr>
          <p:txBody>
            <a:bodyPr/>
            <a:lstStyle/>
            <a:p>
              <a:endParaRPr lang="en-US"/>
            </a:p>
          </p:txBody>
        </p:sp>
        <p:sp>
          <p:nvSpPr>
            <p:cNvPr id="356" name="Freeform 81"/>
            <p:cNvSpPr>
              <a:spLocks/>
            </p:cNvSpPr>
            <p:nvPr/>
          </p:nvSpPr>
          <p:spPr bwMode="auto">
            <a:xfrm>
              <a:off x="2708275" y="4052342"/>
              <a:ext cx="212725" cy="222250"/>
            </a:xfrm>
            <a:custGeom>
              <a:avLst/>
              <a:gdLst>
                <a:gd name="T0" fmla="*/ 2147483647 w 134"/>
                <a:gd name="T1" fmla="*/ 2147483647 h 140"/>
                <a:gd name="T2" fmla="*/ 2147483647 w 134"/>
                <a:gd name="T3" fmla="*/ 2147483647 h 140"/>
                <a:gd name="T4" fmla="*/ 2147483647 w 134"/>
                <a:gd name="T5" fmla="*/ 2147483647 h 140"/>
                <a:gd name="T6" fmla="*/ 2147483647 w 134"/>
                <a:gd name="T7" fmla="*/ 2147483647 h 140"/>
                <a:gd name="T8" fmla="*/ 2147483647 w 134"/>
                <a:gd name="T9" fmla="*/ 2147483647 h 140"/>
                <a:gd name="T10" fmla="*/ 2147483647 w 134"/>
                <a:gd name="T11" fmla="*/ 2147483647 h 140"/>
                <a:gd name="T12" fmla="*/ 2147483647 w 134"/>
                <a:gd name="T13" fmla="*/ 2147483647 h 140"/>
                <a:gd name="T14" fmla="*/ 2147483647 w 134"/>
                <a:gd name="T15" fmla="*/ 2147483647 h 140"/>
                <a:gd name="T16" fmla="*/ 2147483647 w 134"/>
                <a:gd name="T17" fmla="*/ 2147483647 h 140"/>
                <a:gd name="T18" fmla="*/ 2147483647 w 134"/>
                <a:gd name="T19" fmla="*/ 2147483647 h 140"/>
                <a:gd name="T20" fmla="*/ 2147483647 w 134"/>
                <a:gd name="T21" fmla="*/ 2147483647 h 140"/>
                <a:gd name="T22" fmla="*/ 2147483647 w 134"/>
                <a:gd name="T23" fmla="*/ 2147483647 h 140"/>
                <a:gd name="T24" fmla="*/ 2147483647 w 134"/>
                <a:gd name="T25" fmla="*/ 2147483647 h 140"/>
                <a:gd name="T26" fmla="*/ 0 w 134"/>
                <a:gd name="T27" fmla="*/ 2147483647 h 140"/>
                <a:gd name="T28" fmla="*/ 2147483647 w 134"/>
                <a:gd name="T29" fmla="*/ 2147483647 h 140"/>
                <a:gd name="T30" fmla="*/ 2147483647 w 134"/>
                <a:gd name="T31" fmla="*/ 2147483647 h 140"/>
                <a:gd name="T32" fmla="*/ 2147483647 w 134"/>
                <a:gd name="T33" fmla="*/ 2147483647 h 140"/>
                <a:gd name="T34" fmla="*/ 2147483647 w 134"/>
                <a:gd name="T35" fmla="*/ 2147483647 h 140"/>
                <a:gd name="T36" fmla="*/ 2147483647 w 134"/>
                <a:gd name="T37" fmla="*/ 2147483647 h 140"/>
                <a:gd name="T38" fmla="*/ 2147483647 w 134"/>
                <a:gd name="T39" fmla="*/ 0 h 140"/>
                <a:gd name="T40" fmla="*/ 2147483647 w 134"/>
                <a:gd name="T41" fmla="*/ 2147483647 h 140"/>
                <a:gd name="T42" fmla="*/ 2147483647 w 134"/>
                <a:gd name="T43" fmla="*/ 2147483647 h 140"/>
                <a:gd name="T44" fmla="*/ 2147483647 w 134"/>
                <a:gd name="T45" fmla="*/ 2147483647 h 140"/>
                <a:gd name="T46" fmla="*/ 2147483647 w 134"/>
                <a:gd name="T47" fmla="*/ 2147483647 h 140"/>
                <a:gd name="T48" fmla="*/ 2147483647 w 134"/>
                <a:gd name="T49" fmla="*/ 2147483647 h 140"/>
                <a:gd name="T50" fmla="*/ 2147483647 w 134"/>
                <a:gd name="T51" fmla="*/ 2147483647 h 140"/>
                <a:gd name="T52" fmla="*/ 2147483647 w 134"/>
                <a:gd name="T53" fmla="*/ 2147483647 h 140"/>
                <a:gd name="T54" fmla="*/ 2147483647 w 134"/>
                <a:gd name="T55" fmla="*/ 2147483647 h 140"/>
                <a:gd name="T56" fmla="*/ 2147483647 w 134"/>
                <a:gd name="T57" fmla="*/ 2147483647 h 140"/>
                <a:gd name="T58" fmla="*/ 2147483647 w 134"/>
                <a:gd name="T59" fmla="*/ 2147483647 h 140"/>
                <a:gd name="T60" fmla="*/ 2147483647 w 134"/>
                <a:gd name="T61" fmla="*/ 2147483647 h 140"/>
                <a:gd name="T62" fmla="*/ 2147483647 w 134"/>
                <a:gd name="T63" fmla="*/ 2147483647 h 140"/>
                <a:gd name="T64" fmla="*/ 2147483647 w 134"/>
                <a:gd name="T65" fmla="*/ 2147483647 h 140"/>
                <a:gd name="T66" fmla="*/ 2147483647 w 134"/>
                <a:gd name="T67" fmla="*/ 2147483647 h 140"/>
                <a:gd name="T68" fmla="*/ 2147483647 w 134"/>
                <a:gd name="T69" fmla="*/ 2147483647 h 140"/>
                <a:gd name="T70" fmla="*/ 2147483647 w 134"/>
                <a:gd name="T71" fmla="*/ 2147483647 h 140"/>
                <a:gd name="T72" fmla="*/ 2147483647 w 134"/>
                <a:gd name="T73" fmla="*/ 2147483647 h 140"/>
                <a:gd name="T74" fmla="*/ 2147483647 w 134"/>
                <a:gd name="T75" fmla="*/ 2147483647 h 140"/>
                <a:gd name="T76" fmla="*/ 2147483647 w 134"/>
                <a:gd name="T77" fmla="*/ 2147483647 h 140"/>
                <a:gd name="T78" fmla="*/ 2147483647 w 134"/>
                <a:gd name="T79" fmla="*/ 2147483647 h 140"/>
                <a:gd name="T80" fmla="*/ 2147483647 w 134"/>
                <a:gd name="T81" fmla="*/ 2147483647 h 140"/>
                <a:gd name="T82" fmla="*/ 2147483647 w 134"/>
                <a:gd name="T83" fmla="*/ 2147483647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solidFill>
              <a:srgbClr val="6699FF"/>
            </a:solidFill>
            <a:ln w="7938">
              <a:solidFill>
                <a:schemeClr val="tx1"/>
              </a:solidFill>
              <a:prstDash val="solid"/>
              <a:round/>
              <a:headEnd/>
              <a:tailEnd/>
            </a:ln>
          </p:spPr>
          <p:txBody>
            <a:bodyPr/>
            <a:lstStyle/>
            <a:p>
              <a:endParaRPr lang="en-US"/>
            </a:p>
          </p:txBody>
        </p:sp>
        <p:sp>
          <p:nvSpPr>
            <p:cNvPr id="357" name="Freeform 82"/>
            <p:cNvSpPr>
              <a:spLocks/>
            </p:cNvSpPr>
            <p:nvPr/>
          </p:nvSpPr>
          <p:spPr bwMode="auto">
            <a:xfrm>
              <a:off x="2816225" y="4338092"/>
              <a:ext cx="133350" cy="142875"/>
            </a:xfrm>
            <a:custGeom>
              <a:avLst/>
              <a:gdLst>
                <a:gd name="T0" fmla="*/ 2147483647 w 84"/>
                <a:gd name="T1" fmla="*/ 0 h 90"/>
                <a:gd name="T2" fmla="*/ 2147483647 w 84"/>
                <a:gd name="T3" fmla="*/ 2147483647 h 90"/>
                <a:gd name="T4" fmla="*/ 2147483647 w 84"/>
                <a:gd name="T5" fmla="*/ 2147483647 h 90"/>
                <a:gd name="T6" fmla="*/ 2147483647 w 84"/>
                <a:gd name="T7" fmla="*/ 2147483647 h 90"/>
                <a:gd name="T8" fmla="*/ 2147483647 w 84"/>
                <a:gd name="T9" fmla="*/ 2147483647 h 90"/>
                <a:gd name="T10" fmla="*/ 2147483647 w 84"/>
                <a:gd name="T11" fmla="*/ 2147483647 h 90"/>
                <a:gd name="T12" fmla="*/ 2147483647 w 84"/>
                <a:gd name="T13" fmla="*/ 2147483647 h 90"/>
                <a:gd name="T14" fmla="*/ 2147483647 w 84"/>
                <a:gd name="T15" fmla="*/ 2147483647 h 90"/>
                <a:gd name="T16" fmla="*/ 2147483647 w 84"/>
                <a:gd name="T17" fmla="*/ 2147483647 h 90"/>
                <a:gd name="T18" fmla="*/ 2147483647 w 84"/>
                <a:gd name="T19" fmla="*/ 2147483647 h 90"/>
                <a:gd name="T20" fmla="*/ 2147483647 w 84"/>
                <a:gd name="T21" fmla="*/ 2147483647 h 90"/>
                <a:gd name="T22" fmla="*/ 2147483647 w 84"/>
                <a:gd name="T23" fmla="*/ 2147483647 h 90"/>
                <a:gd name="T24" fmla="*/ 2147483647 w 84"/>
                <a:gd name="T25" fmla="*/ 2147483647 h 90"/>
                <a:gd name="T26" fmla="*/ 2147483647 w 84"/>
                <a:gd name="T27" fmla="*/ 2147483647 h 90"/>
                <a:gd name="T28" fmla="*/ 2147483647 w 84"/>
                <a:gd name="T29" fmla="*/ 2147483647 h 90"/>
                <a:gd name="T30" fmla="*/ 2147483647 w 84"/>
                <a:gd name="T31" fmla="*/ 2147483647 h 90"/>
                <a:gd name="T32" fmla="*/ 2147483647 w 84"/>
                <a:gd name="T33" fmla="*/ 2147483647 h 90"/>
                <a:gd name="T34" fmla="*/ 2147483647 w 84"/>
                <a:gd name="T35" fmla="*/ 2147483647 h 90"/>
                <a:gd name="T36" fmla="*/ 2147483647 w 84"/>
                <a:gd name="T37" fmla="*/ 2147483647 h 90"/>
                <a:gd name="T38" fmla="*/ 2147483647 w 84"/>
                <a:gd name="T39" fmla="*/ 2147483647 h 90"/>
                <a:gd name="T40" fmla="*/ 0 w 84"/>
                <a:gd name="T41" fmla="*/ 2147483647 h 90"/>
                <a:gd name="T42" fmla="*/ 0 w 84"/>
                <a:gd name="T43" fmla="*/ 2147483647 h 90"/>
                <a:gd name="T44" fmla="*/ 2147483647 w 84"/>
                <a:gd name="T45" fmla="*/ 2147483647 h 90"/>
                <a:gd name="T46" fmla="*/ 2147483647 w 84"/>
                <a:gd name="T47" fmla="*/ 2147483647 h 90"/>
                <a:gd name="T48" fmla="*/ 2147483647 w 84"/>
                <a:gd name="T49" fmla="*/ 2147483647 h 90"/>
                <a:gd name="T50" fmla="*/ 2147483647 w 84"/>
                <a:gd name="T51" fmla="*/ 2147483647 h 90"/>
                <a:gd name="T52" fmla="*/ 2147483647 w 84"/>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solidFill>
              <a:srgbClr val="6699FF"/>
            </a:solidFill>
            <a:ln w="7938">
              <a:solidFill>
                <a:schemeClr val="tx1"/>
              </a:solidFill>
              <a:prstDash val="solid"/>
              <a:round/>
              <a:headEnd/>
              <a:tailEnd/>
            </a:ln>
          </p:spPr>
          <p:txBody>
            <a:bodyPr/>
            <a:lstStyle/>
            <a:p>
              <a:endParaRPr lang="en-US"/>
            </a:p>
          </p:txBody>
        </p:sp>
        <p:sp>
          <p:nvSpPr>
            <p:cNvPr id="358" name="Freeform 83"/>
            <p:cNvSpPr>
              <a:spLocks/>
            </p:cNvSpPr>
            <p:nvPr/>
          </p:nvSpPr>
          <p:spPr bwMode="auto">
            <a:xfrm>
              <a:off x="2435225" y="4122192"/>
              <a:ext cx="501650" cy="892175"/>
            </a:xfrm>
            <a:custGeom>
              <a:avLst/>
              <a:gdLst>
                <a:gd name="T0" fmla="*/ 2147483647 w 316"/>
                <a:gd name="T1" fmla="*/ 2147483647 h 562"/>
                <a:gd name="T2" fmla="*/ 2147483647 w 316"/>
                <a:gd name="T3" fmla="*/ 2147483647 h 562"/>
                <a:gd name="T4" fmla="*/ 2147483647 w 316"/>
                <a:gd name="T5" fmla="*/ 2147483647 h 562"/>
                <a:gd name="T6" fmla="*/ 2147483647 w 316"/>
                <a:gd name="T7" fmla="*/ 2147483647 h 562"/>
                <a:gd name="T8" fmla="*/ 2147483647 w 316"/>
                <a:gd name="T9" fmla="*/ 2147483647 h 562"/>
                <a:gd name="T10" fmla="*/ 2147483647 w 316"/>
                <a:gd name="T11" fmla="*/ 2147483647 h 562"/>
                <a:gd name="T12" fmla="*/ 2147483647 w 316"/>
                <a:gd name="T13" fmla="*/ 2147483647 h 562"/>
                <a:gd name="T14" fmla="*/ 2147483647 w 316"/>
                <a:gd name="T15" fmla="*/ 2147483647 h 562"/>
                <a:gd name="T16" fmla="*/ 2147483647 w 316"/>
                <a:gd name="T17" fmla="*/ 2147483647 h 562"/>
                <a:gd name="T18" fmla="*/ 2147483647 w 316"/>
                <a:gd name="T19" fmla="*/ 2147483647 h 562"/>
                <a:gd name="T20" fmla="*/ 2147483647 w 316"/>
                <a:gd name="T21" fmla="*/ 2147483647 h 562"/>
                <a:gd name="T22" fmla="*/ 2147483647 w 316"/>
                <a:gd name="T23" fmla="*/ 2147483647 h 562"/>
                <a:gd name="T24" fmla="*/ 2147483647 w 316"/>
                <a:gd name="T25" fmla="*/ 2147483647 h 562"/>
                <a:gd name="T26" fmla="*/ 2147483647 w 316"/>
                <a:gd name="T27" fmla="*/ 2147483647 h 562"/>
                <a:gd name="T28" fmla="*/ 2147483647 w 316"/>
                <a:gd name="T29" fmla="*/ 2147483647 h 562"/>
                <a:gd name="T30" fmla="*/ 2147483647 w 316"/>
                <a:gd name="T31" fmla="*/ 2147483647 h 562"/>
                <a:gd name="T32" fmla="*/ 2147483647 w 316"/>
                <a:gd name="T33" fmla="*/ 2147483647 h 562"/>
                <a:gd name="T34" fmla="*/ 2147483647 w 316"/>
                <a:gd name="T35" fmla="*/ 2147483647 h 562"/>
                <a:gd name="T36" fmla="*/ 2147483647 w 316"/>
                <a:gd name="T37" fmla="*/ 2147483647 h 562"/>
                <a:gd name="T38" fmla="*/ 2147483647 w 316"/>
                <a:gd name="T39" fmla="*/ 2147483647 h 562"/>
                <a:gd name="T40" fmla="*/ 2147483647 w 316"/>
                <a:gd name="T41" fmla="*/ 2147483647 h 562"/>
                <a:gd name="T42" fmla="*/ 2147483647 w 316"/>
                <a:gd name="T43" fmla="*/ 2147483647 h 562"/>
                <a:gd name="T44" fmla="*/ 2147483647 w 316"/>
                <a:gd name="T45" fmla="*/ 2147483647 h 562"/>
                <a:gd name="T46" fmla="*/ 2147483647 w 316"/>
                <a:gd name="T47" fmla="*/ 2147483647 h 562"/>
                <a:gd name="T48" fmla="*/ 2147483647 w 316"/>
                <a:gd name="T49" fmla="*/ 2147483647 h 562"/>
                <a:gd name="T50" fmla="*/ 2147483647 w 316"/>
                <a:gd name="T51" fmla="*/ 2147483647 h 562"/>
                <a:gd name="T52" fmla="*/ 2147483647 w 316"/>
                <a:gd name="T53" fmla="*/ 2147483647 h 562"/>
                <a:gd name="T54" fmla="*/ 2147483647 w 316"/>
                <a:gd name="T55" fmla="*/ 2147483647 h 562"/>
                <a:gd name="T56" fmla="*/ 2147483647 w 316"/>
                <a:gd name="T57" fmla="*/ 2147483647 h 562"/>
                <a:gd name="T58" fmla="*/ 2147483647 w 316"/>
                <a:gd name="T59" fmla="*/ 2147483647 h 562"/>
                <a:gd name="T60" fmla="*/ 2147483647 w 316"/>
                <a:gd name="T61" fmla="*/ 2147483647 h 562"/>
                <a:gd name="T62" fmla="*/ 2147483647 w 316"/>
                <a:gd name="T63" fmla="*/ 2147483647 h 562"/>
                <a:gd name="T64" fmla="*/ 2147483647 w 316"/>
                <a:gd name="T65" fmla="*/ 2147483647 h 562"/>
                <a:gd name="T66" fmla="*/ 2147483647 w 316"/>
                <a:gd name="T67" fmla="*/ 2147483647 h 562"/>
                <a:gd name="T68" fmla="*/ 2147483647 w 316"/>
                <a:gd name="T69" fmla="*/ 2147483647 h 562"/>
                <a:gd name="T70" fmla="*/ 2147483647 w 316"/>
                <a:gd name="T71" fmla="*/ 2147483647 h 562"/>
                <a:gd name="T72" fmla="*/ 2147483647 w 316"/>
                <a:gd name="T73" fmla="*/ 2147483647 h 562"/>
                <a:gd name="T74" fmla="*/ 2147483647 w 316"/>
                <a:gd name="T75" fmla="*/ 2147483647 h 562"/>
                <a:gd name="T76" fmla="*/ 2147483647 w 316"/>
                <a:gd name="T77" fmla="*/ 2147483647 h 562"/>
                <a:gd name="T78" fmla="*/ 2147483647 w 316"/>
                <a:gd name="T79" fmla="*/ 2147483647 h 562"/>
                <a:gd name="T80" fmla="*/ 2147483647 w 316"/>
                <a:gd name="T81" fmla="*/ 2147483647 h 562"/>
                <a:gd name="T82" fmla="*/ 2147483647 w 316"/>
                <a:gd name="T83" fmla="*/ 2147483647 h 562"/>
                <a:gd name="T84" fmla="*/ 2147483647 w 316"/>
                <a:gd name="T85" fmla="*/ 2147483647 h 562"/>
                <a:gd name="T86" fmla="*/ 2147483647 w 316"/>
                <a:gd name="T87" fmla="*/ 2147483647 h 562"/>
                <a:gd name="T88" fmla="*/ 2147483647 w 316"/>
                <a:gd name="T89" fmla="*/ 2147483647 h 562"/>
                <a:gd name="T90" fmla="*/ 2147483647 w 316"/>
                <a:gd name="T91" fmla="*/ 2147483647 h 562"/>
                <a:gd name="T92" fmla="*/ 2147483647 w 316"/>
                <a:gd name="T93" fmla="*/ 2147483647 h 562"/>
                <a:gd name="T94" fmla="*/ 2147483647 w 316"/>
                <a:gd name="T95" fmla="*/ 2147483647 h 562"/>
                <a:gd name="T96" fmla="*/ 2147483647 w 316"/>
                <a:gd name="T97" fmla="*/ 2147483647 h 562"/>
                <a:gd name="T98" fmla="*/ 2147483647 w 316"/>
                <a:gd name="T99" fmla="*/ 2147483647 h 562"/>
                <a:gd name="T100" fmla="*/ 2147483647 w 316"/>
                <a:gd name="T101" fmla="*/ 2147483647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solidFill>
              <a:srgbClr val="0058A2"/>
            </a:solidFill>
            <a:ln w="7938">
              <a:solidFill>
                <a:schemeClr val="tx1"/>
              </a:solidFill>
              <a:prstDash val="solid"/>
              <a:round/>
              <a:headEnd/>
              <a:tailEnd/>
            </a:ln>
          </p:spPr>
          <p:txBody>
            <a:bodyPr/>
            <a:lstStyle/>
            <a:p>
              <a:endParaRPr lang="en-US"/>
            </a:p>
          </p:txBody>
        </p:sp>
        <p:sp>
          <p:nvSpPr>
            <p:cNvPr id="359" name="Freeform 84"/>
            <p:cNvSpPr>
              <a:spLocks/>
            </p:cNvSpPr>
            <p:nvPr/>
          </p:nvSpPr>
          <p:spPr bwMode="auto">
            <a:xfrm>
              <a:off x="2381250" y="3998367"/>
              <a:ext cx="215900" cy="1066800"/>
            </a:xfrm>
            <a:custGeom>
              <a:avLst/>
              <a:gdLst>
                <a:gd name="T0" fmla="*/ 2147483647 w 136"/>
                <a:gd name="T1" fmla="*/ 2147483647 h 672"/>
                <a:gd name="T2" fmla="*/ 2147483647 w 136"/>
                <a:gd name="T3" fmla="*/ 2147483647 h 672"/>
                <a:gd name="T4" fmla="*/ 2147483647 w 136"/>
                <a:gd name="T5" fmla="*/ 2147483647 h 672"/>
                <a:gd name="T6" fmla="*/ 2147483647 w 136"/>
                <a:gd name="T7" fmla="*/ 2147483647 h 672"/>
                <a:gd name="T8" fmla="*/ 2147483647 w 136"/>
                <a:gd name="T9" fmla="*/ 2147483647 h 672"/>
                <a:gd name="T10" fmla="*/ 2147483647 w 136"/>
                <a:gd name="T11" fmla="*/ 2147483647 h 672"/>
                <a:gd name="T12" fmla="*/ 2147483647 w 136"/>
                <a:gd name="T13" fmla="*/ 2147483647 h 672"/>
                <a:gd name="T14" fmla="*/ 2147483647 w 136"/>
                <a:gd name="T15" fmla="*/ 2147483647 h 672"/>
                <a:gd name="T16" fmla="*/ 2147483647 w 136"/>
                <a:gd name="T17" fmla="*/ 2147483647 h 672"/>
                <a:gd name="T18" fmla="*/ 2147483647 w 136"/>
                <a:gd name="T19" fmla="*/ 2147483647 h 672"/>
                <a:gd name="T20" fmla="*/ 2147483647 w 136"/>
                <a:gd name="T21" fmla="*/ 2147483647 h 672"/>
                <a:gd name="T22" fmla="*/ 2147483647 w 136"/>
                <a:gd name="T23" fmla="*/ 2147483647 h 672"/>
                <a:gd name="T24" fmla="*/ 2147483647 w 136"/>
                <a:gd name="T25" fmla="*/ 2147483647 h 672"/>
                <a:gd name="T26" fmla="*/ 2147483647 w 136"/>
                <a:gd name="T27" fmla="*/ 2147483647 h 672"/>
                <a:gd name="T28" fmla="*/ 2147483647 w 136"/>
                <a:gd name="T29" fmla="*/ 2147483647 h 672"/>
                <a:gd name="T30" fmla="*/ 2147483647 w 136"/>
                <a:gd name="T31" fmla="*/ 2147483647 h 672"/>
                <a:gd name="T32" fmla="*/ 2147483647 w 136"/>
                <a:gd name="T33" fmla="*/ 2147483647 h 672"/>
                <a:gd name="T34" fmla="*/ 2147483647 w 136"/>
                <a:gd name="T35" fmla="*/ 2147483647 h 672"/>
                <a:gd name="T36" fmla="*/ 2147483647 w 136"/>
                <a:gd name="T37" fmla="*/ 2147483647 h 672"/>
                <a:gd name="T38" fmla="*/ 2147483647 w 136"/>
                <a:gd name="T39" fmla="*/ 2147483647 h 672"/>
                <a:gd name="T40" fmla="*/ 2147483647 w 136"/>
                <a:gd name="T41" fmla="*/ 2147483647 h 672"/>
                <a:gd name="T42" fmla="*/ 2147483647 w 136"/>
                <a:gd name="T43" fmla="*/ 2147483647 h 672"/>
                <a:gd name="T44" fmla="*/ 2147483647 w 136"/>
                <a:gd name="T45" fmla="*/ 2147483647 h 672"/>
                <a:gd name="T46" fmla="*/ 2147483647 w 136"/>
                <a:gd name="T47" fmla="*/ 2147483647 h 672"/>
                <a:gd name="T48" fmla="*/ 2147483647 w 136"/>
                <a:gd name="T49" fmla="*/ 2147483647 h 672"/>
                <a:gd name="T50" fmla="*/ 2147483647 w 136"/>
                <a:gd name="T51" fmla="*/ 2147483647 h 672"/>
                <a:gd name="T52" fmla="*/ 2147483647 w 136"/>
                <a:gd name="T53" fmla="*/ 2147483647 h 672"/>
                <a:gd name="T54" fmla="*/ 2147483647 w 136"/>
                <a:gd name="T55" fmla="*/ 2147483647 h 672"/>
                <a:gd name="T56" fmla="*/ 2147483647 w 136"/>
                <a:gd name="T57" fmla="*/ 2147483647 h 672"/>
                <a:gd name="T58" fmla="*/ 2147483647 w 136"/>
                <a:gd name="T59" fmla="*/ 2147483647 h 672"/>
                <a:gd name="T60" fmla="*/ 2147483647 w 136"/>
                <a:gd name="T61" fmla="*/ 2147483647 h 672"/>
                <a:gd name="T62" fmla="*/ 2147483647 w 136"/>
                <a:gd name="T63" fmla="*/ 2147483647 h 672"/>
                <a:gd name="T64" fmla="*/ 2147483647 w 136"/>
                <a:gd name="T65" fmla="*/ 2147483647 h 672"/>
                <a:gd name="T66" fmla="*/ 2147483647 w 136"/>
                <a:gd name="T67" fmla="*/ 2147483647 h 672"/>
                <a:gd name="T68" fmla="*/ 2147483647 w 136"/>
                <a:gd name="T69" fmla="*/ 2147483647 h 672"/>
                <a:gd name="T70" fmla="*/ 2147483647 w 136"/>
                <a:gd name="T71" fmla="*/ 2147483647 h 672"/>
                <a:gd name="T72" fmla="*/ 2147483647 w 136"/>
                <a:gd name="T73" fmla="*/ 2147483647 h 672"/>
                <a:gd name="T74" fmla="*/ 2147483647 w 136"/>
                <a:gd name="T75" fmla="*/ 2147483647 h 672"/>
                <a:gd name="T76" fmla="*/ 2147483647 w 136"/>
                <a:gd name="T77" fmla="*/ 2147483647 h 672"/>
                <a:gd name="T78" fmla="*/ 2147483647 w 136"/>
                <a:gd name="T79" fmla="*/ 2147483647 h 672"/>
                <a:gd name="T80" fmla="*/ 2147483647 w 136"/>
                <a:gd name="T81" fmla="*/ 2147483647 h 672"/>
                <a:gd name="T82" fmla="*/ 2147483647 w 136"/>
                <a:gd name="T83" fmla="*/ 2147483647 h 672"/>
                <a:gd name="T84" fmla="*/ 2147483647 w 136"/>
                <a:gd name="T85" fmla="*/ 2147483647 h 672"/>
                <a:gd name="T86" fmla="*/ 2147483647 w 136"/>
                <a:gd name="T87" fmla="*/ 2147483647 h 672"/>
                <a:gd name="T88" fmla="*/ 2147483647 w 136"/>
                <a:gd name="T89" fmla="*/ 2147483647 h 672"/>
                <a:gd name="T90" fmla="*/ 2147483647 w 136"/>
                <a:gd name="T91" fmla="*/ 2147483647 h 672"/>
                <a:gd name="T92" fmla="*/ 2147483647 w 136"/>
                <a:gd name="T93" fmla="*/ 2147483647 h 672"/>
                <a:gd name="T94" fmla="*/ 2147483647 w 136"/>
                <a:gd name="T95" fmla="*/ 2147483647 h 672"/>
                <a:gd name="T96" fmla="*/ 2147483647 w 136"/>
                <a:gd name="T97" fmla="*/ 2147483647 h 672"/>
                <a:gd name="T98" fmla="*/ 2147483647 w 136"/>
                <a:gd name="T99" fmla="*/ 2147483647 h 672"/>
                <a:gd name="T100" fmla="*/ 2147483647 w 136"/>
                <a:gd name="T101" fmla="*/ 2147483647 h 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solidFill>
              <a:srgbClr val="0058A2"/>
            </a:solidFill>
            <a:ln w="7938">
              <a:solidFill>
                <a:schemeClr val="tx1"/>
              </a:solidFill>
              <a:prstDash val="solid"/>
              <a:round/>
              <a:headEnd/>
              <a:tailEnd/>
            </a:ln>
          </p:spPr>
          <p:txBody>
            <a:bodyPr/>
            <a:lstStyle/>
            <a:p>
              <a:endParaRPr lang="en-US"/>
            </a:p>
          </p:txBody>
        </p:sp>
        <p:sp>
          <p:nvSpPr>
            <p:cNvPr id="360" name="Freeform 85"/>
            <p:cNvSpPr>
              <a:spLocks/>
            </p:cNvSpPr>
            <p:nvPr/>
          </p:nvSpPr>
          <p:spPr bwMode="auto">
            <a:xfrm>
              <a:off x="2559050" y="5036592"/>
              <a:ext cx="88900" cy="73025"/>
            </a:xfrm>
            <a:custGeom>
              <a:avLst/>
              <a:gdLst>
                <a:gd name="T0" fmla="*/ 0 w 56"/>
                <a:gd name="T1" fmla="*/ 0 h 46"/>
                <a:gd name="T2" fmla="*/ 0 w 56"/>
                <a:gd name="T3" fmla="*/ 2147483647 h 46"/>
                <a:gd name="T4" fmla="*/ 2147483647 w 56"/>
                <a:gd name="T5" fmla="*/ 2147483647 h 46"/>
                <a:gd name="T6" fmla="*/ 2147483647 w 56"/>
                <a:gd name="T7" fmla="*/ 2147483647 h 46"/>
                <a:gd name="T8" fmla="*/ 2147483647 w 56"/>
                <a:gd name="T9" fmla="*/ 2147483647 h 46"/>
                <a:gd name="T10" fmla="*/ 2147483647 w 56"/>
                <a:gd name="T11" fmla="*/ 2147483647 h 46"/>
                <a:gd name="T12" fmla="*/ 2147483647 w 56"/>
                <a:gd name="T13" fmla="*/ 2147483647 h 46"/>
                <a:gd name="T14" fmla="*/ 2147483647 w 56"/>
                <a:gd name="T15" fmla="*/ 2147483647 h 46"/>
                <a:gd name="T16" fmla="*/ 2147483647 w 56"/>
                <a:gd name="T17" fmla="*/ 2147483647 h 46"/>
                <a:gd name="T18" fmla="*/ 2147483647 w 56"/>
                <a:gd name="T19" fmla="*/ 2147483647 h 46"/>
                <a:gd name="T20" fmla="*/ 2147483647 w 56"/>
                <a:gd name="T21" fmla="*/ 2147483647 h 46"/>
                <a:gd name="T22" fmla="*/ 2147483647 w 56"/>
                <a:gd name="T23" fmla="*/ 2147483647 h 46"/>
                <a:gd name="T24" fmla="*/ 2147483647 w 56"/>
                <a:gd name="T25" fmla="*/ 2147483647 h 46"/>
                <a:gd name="T26" fmla="*/ 0 w 5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361" name="Freeform 86"/>
            <p:cNvSpPr>
              <a:spLocks/>
            </p:cNvSpPr>
            <p:nvPr/>
          </p:nvSpPr>
          <p:spPr bwMode="auto">
            <a:xfrm>
              <a:off x="2492375" y="5027067"/>
              <a:ext cx="107950" cy="101600"/>
            </a:xfrm>
            <a:custGeom>
              <a:avLst/>
              <a:gdLst>
                <a:gd name="T0" fmla="*/ 2147483647 w 68"/>
                <a:gd name="T1" fmla="*/ 2147483647 h 64"/>
                <a:gd name="T2" fmla="*/ 0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0 h 64"/>
                <a:gd name="T40" fmla="*/ 2147483647 w 68"/>
                <a:gd name="T41" fmla="*/ 0 h 64"/>
                <a:gd name="T42" fmla="*/ 2147483647 w 68"/>
                <a:gd name="T43" fmla="*/ 2147483647 h 64"/>
                <a:gd name="T44" fmla="*/ 2147483647 w 68"/>
                <a:gd name="T45" fmla="*/ 2147483647 h 64"/>
                <a:gd name="T46" fmla="*/ 2147483647 w 68"/>
                <a:gd name="T47" fmla="*/ 2147483647 h 64"/>
                <a:gd name="T48" fmla="*/ 2147483647 w 68"/>
                <a:gd name="T49" fmla="*/ 2147483647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2147483647 w 68"/>
                <a:gd name="T73" fmla="*/ 2147483647 h 64"/>
                <a:gd name="T74" fmla="*/ 2147483647 w 68"/>
                <a:gd name="T75" fmla="*/ 2147483647 h 64"/>
                <a:gd name="T76" fmla="*/ 2147483647 w 68"/>
                <a:gd name="T77" fmla="*/ 2147483647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solidFill>
              <a:srgbClr val="2929A5"/>
            </a:solidFill>
            <a:ln w="7938">
              <a:solidFill>
                <a:schemeClr val="tx1"/>
              </a:solidFill>
              <a:prstDash val="solid"/>
              <a:round/>
              <a:headEnd/>
              <a:tailEnd/>
            </a:ln>
          </p:spPr>
          <p:txBody>
            <a:bodyPr/>
            <a:lstStyle/>
            <a:p>
              <a:endParaRPr lang="en-US"/>
            </a:p>
          </p:txBody>
        </p:sp>
        <p:sp>
          <p:nvSpPr>
            <p:cNvPr id="362" name="Freeform 87"/>
            <p:cNvSpPr>
              <a:spLocks/>
            </p:cNvSpPr>
            <p:nvPr/>
          </p:nvSpPr>
          <p:spPr bwMode="auto">
            <a:xfrm>
              <a:off x="2759075" y="4982617"/>
              <a:ext cx="28575" cy="28575"/>
            </a:xfrm>
            <a:custGeom>
              <a:avLst/>
              <a:gdLst>
                <a:gd name="T0" fmla="*/ 2147483647 w 18"/>
                <a:gd name="T1" fmla="*/ 2147483647 h 18"/>
                <a:gd name="T2" fmla="*/ 2147483647 w 18"/>
                <a:gd name="T3" fmla="*/ 0 h 18"/>
                <a:gd name="T4" fmla="*/ 2147483647 w 18"/>
                <a:gd name="T5" fmla="*/ 2147483647 h 18"/>
                <a:gd name="T6" fmla="*/ 2147483647 w 18"/>
                <a:gd name="T7" fmla="*/ 2147483647 h 18"/>
                <a:gd name="T8" fmla="*/ 2147483647 w 18"/>
                <a:gd name="T9" fmla="*/ 2147483647 h 18"/>
                <a:gd name="T10" fmla="*/ 2147483647 w 18"/>
                <a:gd name="T11" fmla="*/ 2147483647 h 18"/>
                <a:gd name="T12" fmla="*/ 2147483647 w 18"/>
                <a:gd name="T13" fmla="*/ 2147483647 h 18"/>
                <a:gd name="T14" fmla="*/ 0 w 18"/>
                <a:gd name="T15" fmla="*/ 2147483647 h 18"/>
                <a:gd name="T16" fmla="*/ 0 w 18"/>
                <a:gd name="T17" fmla="*/ 2147483647 h 18"/>
                <a:gd name="T18" fmla="*/ 2147483647 w 18"/>
                <a:gd name="T19" fmla="*/ 2147483647 h 18"/>
                <a:gd name="T20" fmla="*/ 2147483647 w 18"/>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solidFill>
              <a:srgbClr val="2929A5"/>
            </a:solidFill>
            <a:ln w="7938">
              <a:solidFill>
                <a:schemeClr val="tx1"/>
              </a:solidFill>
              <a:prstDash val="solid"/>
              <a:round/>
              <a:headEnd/>
              <a:tailEnd/>
            </a:ln>
          </p:spPr>
          <p:txBody>
            <a:bodyPr/>
            <a:lstStyle/>
            <a:p>
              <a:endParaRPr lang="en-US"/>
            </a:p>
          </p:txBody>
        </p:sp>
        <p:sp>
          <p:nvSpPr>
            <p:cNvPr id="363" name="Freeform 88"/>
            <p:cNvSpPr>
              <a:spLocks/>
            </p:cNvSpPr>
            <p:nvPr/>
          </p:nvSpPr>
          <p:spPr bwMode="auto">
            <a:xfrm>
              <a:off x="2784475" y="4985792"/>
              <a:ext cx="44450" cy="31750"/>
            </a:xfrm>
            <a:custGeom>
              <a:avLst/>
              <a:gdLst>
                <a:gd name="T0" fmla="*/ 2147483647 w 28"/>
                <a:gd name="T1" fmla="*/ 2147483647 h 20"/>
                <a:gd name="T2" fmla="*/ 2147483647 w 28"/>
                <a:gd name="T3" fmla="*/ 0 h 20"/>
                <a:gd name="T4" fmla="*/ 2147483647 w 28"/>
                <a:gd name="T5" fmla="*/ 0 h 20"/>
                <a:gd name="T6" fmla="*/ 2147483647 w 28"/>
                <a:gd name="T7" fmla="*/ 0 h 20"/>
                <a:gd name="T8" fmla="*/ 2147483647 w 28"/>
                <a:gd name="T9" fmla="*/ 2147483647 h 20"/>
                <a:gd name="T10" fmla="*/ 2147483647 w 28"/>
                <a:gd name="T11" fmla="*/ 2147483647 h 20"/>
                <a:gd name="T12" fmla="*/ 2147483647 w 28"/>
                <a:gd name="T13" fmla="*/ 2147483647 h 20"/>
                <a:gd name="T14" fmla="*/ 2147483647 w 28"/>
                <a:gd name="T15" fmla="*/ 2147483647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0 w 28"/>
                <a:gd name="T25" fmla="*/ 2147483647 h 20"/>
                <a:gd name="T26" fmla="*/ 0 w 28"/>
                <a:gd name="T27" fmla="*/ 2147483647 h 20"/>
                <a:gd name="T28" fmla="*/ 2147483647 w 28"/>
                <a:gd name="T29" fmla="*/ 2147483647 h 20"/>
                <a:gd name="T30" fmla="*/ 2147483647 w 28"/>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solidFill>
              <a:srgbClr val="2929A5"/>
            </a:solidFill>
            <a:ln w="7938">
              <a:solidFill>
                <a:schemeClr val="tx1"/>
              </a:solidFill>
              <a:prstDash val="solid"/>
              <a:round/>
              <a:headEnd/>
              <a:tailEnd/>
            </a:ln>
          </p:spPr>
          <p:txBody>
            <a:bodyPr/>
            <a:lstStyle/>
            <a:p>
              <a:endParaRPr lang="en-US"/>
            </a:p>
          </p:txBody>
        </p:sp>
        <p:sp>
          <p:nvSpPr>
            <p:cNvPr id="364" name="Freeform 89"/>
            <p:cNvSpPr>
              <a:spLocks/>
            </p:cNvSpPr>
            <p:nvPr/>
          </p:nvSpPr>
          <p:spPr bwMode="auto">
            <a:xfrm>
              <a:off x="2422525" y="3430042"/>
              <a:ext cx="984250" cy="1012825"/>
            </a:xfrm>
            <a:custGeom>
              <a:avLst/>
              <a:gdLst>
                <a:gd name="T0" fmla="*/ 2147483647 w 620"/>
                <a:gd name="T1" fmla="*/ 2147483647 h 638"/>
                <a:gd name="T2" fmla="*/ 2147483647 w 620"/>
                <a:gd name="T3" fmla="*/ 2147483647 h 638"/>
                <a:gd name="T4" fmla="*/ 2147483647 w 620"/>
                <a:gd name="T5" fmla="*/ 2147483647 h 638"/>
                <a:gd name="T6" fmla="*/ 2147483647 w 620"/>
                <a:gd name="T7" fmla="*/ 2147483647 h 638"/>
                <a:gd name="T8" fmla="*/ 2147483647 w 620"/>
                <a:gd name="T9" fmla="*/ 2147483647 h 638"/>
                <a:gd name="T10" fmla="*/ 2147483647 w 620"/>
                <a:gd name="T11" fmla="*/ 2147483647 h 638"/>
                <a:gd name="T12" fmla="*/ 2147483647 w 620"/>
                <a:gd name="T13" fmla="*/ 2147483647 h 638"/>
                <a:gd name="T14" fmla="*/ 2147483647 w 620"/>
                <a:gd name="T15" fmla="*/ 2147483647 h 638"/>
                <a:gd name="T16" fmla="*/ 2147483647 w 620"/>
                <a:gd name="T17" fmla="*/ 2147483647 h 638"/>
                <a:gd name="T18" fmla="*/ 2147483647 w 620"/>
                <a:gd name="T19" fmla="*/ 2147483647 h 638"/>
                <a:gd name="T20" fmla="*/ 2147483647 w 620"/>
                <a:gd name="T21" fmla="*/ 2147483647 h 638"/>
                <a:gd name="T22" fmla="*/ 2147483647 w 620"/>
                <a:gd name="T23" fmla="*/ 2147483647 h 638"/>
                <a:gd name="T24" fmla="*/ 2147483647 w 620"/>
                <a:gd name="T25" fmla="*/ 2147483647 h 638"/>
                <a:gd name="T26" fmla="*/ 2147483647 w 620"/>
                <a:gd name="T27" fmla="*/ 2147483647 h 638"/>
                <a:gd name="T28" fmla="*/ 2147483647 w 620"/>
                <a:gd name="T29" fmla="*/ 2147483647 h 638"/>
                <a:gd name="T30" fmla="*/ 2147483647 w 620"/>
                <a:gd name="T31" fmla="*/ 2147483647 h 638"/>
                <a:gd name="T32" fmla="*/ 2147483647 w 620"/>
                <a:gd name="T33" fmla="*/ 2147483647 h 638"/>
                <a:gd name="T34" fmla="*/ 2147483647 w 620"/>
                <a:gd name="T35" fmla="*/ 2147483647 h 638"/>
                <a:gd name="T36" fmla="*/ 2147483647 w 620"/>
                <a:gd name="T37" fmla="*/ 2147483647 h 638"/>
                <a:gd name="T38" fmla="*/ 2147483647 w 620"/>
                <a:gd name="T39" fmla="*/ 2147483647 h 638"/>
                <a:gd name="T40" fmla="*/ 2147483647 w 620"/>
                <a:gd name="T41" fmla="*/ 2147483647 h 638"/>
                <a:gd name="T42" fmla="*/ 2147483647 w 620"/>
                <a:gd name="T43" fmla="*/ 2147483647 h 638"/>
                <a:gd name="T44" fmla="*/ 2147483647 w 620"/>
                <a:gd name="T45" fmla="*/ 2147483647 h 638"/>
                <a:gd name="T46" fmla="*/ 2147483647 w 620"/>
                <a:gd name="T47" fmla="*/ 2147483647 h 638"/>
                <a:gd name="T48" fmla="*/ 2147483647 w 620"/>
                <a:gd name="T49" fmla="*/ 2147483647 h 638"/>
                <a:gd name="T50" fmla="*/ 2147483647 w 620"/>
                <a:gd name="T51" fmla="*/ 2147483647 h 638"/>
                <a:gd name="T52" fmla="*/ 2147483647 w 620"/>
                <a:gd name="T53" fmla="*/ 2147483647 h 638"/>
                <a:gd name="T54" fmla="*/ 2147483647 w 620"/>
                <a:gd name="T55" fmla="*/ 2147483647 h 638"/>
                <a:gd name="T56" fmla="*/ 2147483647 w 620"/>
                <a:gd name="T57" fmla="*/ 2147483647 h 638"/>
                <a:gd name="T58" fmla="*/ 2147483647 w 620"/>
                <a:gd name="T59" fmla="*/ 2147483647 h 638"/>
                <a:gd name="T60" fmla="*/ 2147483647 w 620"/>
                <a:gd name="T61" fmla="*/ 2147483647 h 638"/>
                <a:gd name="T62" fmla="*/ 2147483647 w 620"/>
                <a:gd name="T63" fmla="*/ 2147483647 h 638"/>
                <a:gd name="T64" fmla="*/ 2147483647 w 620"/>
                <a:gd name="T65" fmla="*/ 2147483647 h 638"/>
                <a:gd name="T66" fmla="*/ 2147483647 w 620"/>
                <a:gd name="T67" fmla="*/ 2147483647 h 638"/>
                <a:gd name="T68" fmla="*/ 2147483647 w 620"/>
                <a:gd name="T69" fmla="*/ 2147483647 h 638"/>
                <a:gd name="T70" fmla="*/ 2147483647 w 620"/>
                <a:gd name="T71" fmla="*/ 2147483647 h 638"/>
                <a:gd name="T72" fmla="*/ 2147483647 w 620"/>
                <a:gd name="T73" fmla="*/ 2147483647 h 638"/>
                <a:gd name="T74" fmla="*/ 2147483647 w 620"/>
                <a:gd name="T75" fmla="*/ 2147483647 h 638"/>
                <a:gd name="T76" fmla="*/ 2147483647 w 620"/>
                <a:gd name="T77" fmla="*/ 2147483647 h 638"/>
                <a:gd name="T78" fmla="*/ 2147483647 w 620"/>
                <a:gd name="T79" fmla="*/ 2147483647 h 638"/>
                <a:gd name="T80" fmla="*/ 2147483647 w 620"/>
                <a:gd name="T81" fmla="*/ 2147483647 h 638"/>
                <a:gd name="T82" fmla="*/ 2147483647 w 620"/>
                <a:gd name="T83" fmla="*/ 2147483647 h 638"/>
                <a:gd name="T84" fmla="*/ 2147483647 w 620"/>
                <a:gd name="T85" fmla="*/ 2147483647 h 638"/>
                <a:gd name="T86" fmla="*/ 2147483647 w 620"/>
                <a:gd name="T87" fmla="*/ 2147483647 h 638"/>
                <a:gd name="T88" fmla="*/ 2147483647 w 620"/>
                <a:gd name="T89" fmla="*/ 2147483647 h 638"/>
                <a:gd name="T90" fmla="*/ 2147483647 w 620"/>
                <a:gd name="T91" fmla="*/ 2147483647 h 638"/>
                <a:gd name="T92" fmla="*/ 2147483647 w 620"/>
                <a:gd name="T93" fmla="*/ 2147483647 h 638"/>
                <a:gd name="T94" fmla="*/ 2147483647 w 620"/>
                <a:gd name="T95" fmla="*/ 2147483647 h 638"/>
                <a:gd name="T96" fmla="*/ 2147483647 w 620"/>
                <a:gd name="T97" fmla="*/ 2147483647 h 638"/>
                <a:gd name="T98" fmla="*/ 2147483647 w 620"/>
                <a:gd name="T99" fmla="*/ 2147483647 h 638"/>
                <a:gd name="T100" fmla="*/ 2147483647 w 620"/>
                <a:gd name="T101" fmla="*/ 2147483647 h 638"/>
                <a:gd name="T102" fmla="*/ 2147483647 w 620"/>
                <a:gd name="T103" fmla="*/ 2147483647 h 638"/>
                <a:gd name="T104" fmla="*/ 2147483647 w 620"/>
                <a:gd name="T105" fmla="*/ 2147483647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solidFill>
              <a:srgbClr val="0058A2"/>
            </a:solidFill>
            <a:ln w="7938">
              <a:solidFill>
                <a:schemeClr val="tx1"/>
              </a:solidFill>
              <a:prstDash val="solid"/>
              <a:round/>
              <a:headEnd/>
              <a:tailEnd/>
            </a:ln>
          </p:spPr>
          <p:txBody>
            <a:bodyPr/>
            <a:lstStyle/>
            <a:p>
              <a:endParaRPr lang="en-US"/>
            </a:p>
          </p:txBody>
        </p:sp>
        <p:sp>
          <p:nvSpPr>
            <p:cNvPr id="365" name="Freeform 90"/>
            <p:cNvSpPr>
              <a:spLocks/>
            </p:cNvSpPr>
            <p:nvPr/>
          </p:nvSpPr>
          <p:spPr bwMode="auto">
            <a:xfrm>
              <a:off x="4910138" y="2734717"/>
              <a:ext cx="273050" cy="273050"/>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0058A2"/>
            </a:solidFill>
            <a:ln w="7938">
              <a:solidFill>
                <a:schemeClr val="tx1"/>
              </a:solidFill>
              <a:prstDash val="solid"/>
              <a:round/>
              <a:headEnd/>
              <a:tailEnd/>
            </a:ln>
          </p:spPr>
          <p:txBody>
            <a:bodyPr/>
            <a:lstStyle/>
            <a:p>
              <a:endParaRPr lang="en-US"/>
            </a:p>
          </p:txBody>
        </p:sp>
        <p:sp>
          <p:nvSpPr>
            <p:cNvPr id="366" name="Freeform 91"/>
            <p:cNvSpPr>
              <a:spLocks/>
            </p:cNvSpPr>
            <p:nvPr/>
          </p:nvSpPr>
          <p:spPr bwMode="auto">
            <a:xfrm>
              <a:off x="4524375" y="2696617"/>
              <a:ext cx="395288" cy="352425"/>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rgbClr val="DDDDDD"/>
            </a:solidFill>
            <a:ln w="7938">
              <a:solidFill>
                <a:schemeClr val="tx1"/>
              </a:solidFill>
              <a:prstDash val="solid"/>
              <a:round/>
              <a:headEnd/>
              <a:tailEnd/>
            </a:ln>
          </p:spPr>
          <p:txBody>
            <a:bodyPr/>
            <a:lstStyle/>
            <a:p>
              <a:endParaRPr lang="en-US"/>
            </a:p>
          </p:txBody>
        </p:sp>
        <p:sp>
          <p:nvSpPr>
            <p:cNvPr id="367" name="Freeform 92"/>
            <p:cNvSpPr>
              <a:spLocks/>
            </p:cNvSpPr>
            <p:nvPr/>
          </p:nvSpPr>
          <p:spPr bwMode="auto">
            <a:xfrm>
              <a:off x="4476750" y="2579142"/>
              <a:ext cx="103188" cy="193675"/>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0058A2"/>
            </a:solidFill>
            <a:ln w="7938">
              <a:solidFill>
                <a:schemeClr val="tx1"/>
              </a:solidFill>
              <a:prstDash val="solid"/>
              <a:round/>
              <a:headEnd/>
              <a:tailEnd/>
            </a:ln>
          </p:spPr>
          <p:txBody>
            <a:bodyPr/>
            <a:lstStyle/>
            <a:p>
              <a:endParaRPr lang="en-US"/>
            </a:p>
          </p:txBody>
        </p:sp>
        <p:sp>
          <p:nvSpPr>
            <p:cNvPr id="368" name="Freeform 93"/>
            <p:cNvSpPr>
              <a:spLocks/>
            </p:cNvSpPr>
            <p:nvPr/>
          </p:nvSpPr>
          <p:spPr bwMode="auto">
            <a:xfrm>
              <a:off x="4067175" y="2588667"/>
              <a:ext cx="525463" cy="49212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rgbClr val="0058A2"/>
            </a:solidFill>
            <a:ln w="7938">
              <a:solidFill>
                <a:schemeClr val="tx1"/>
              </a:solidFill>
              <a:prstDash val="solid"/>
              <a:round/>
              <a:headEnd/>
              <a:tailEnd/>
            </a:ln>
          </p:spPr>
          <p:txBody>
            <a:bodyPr/>
            <a:lstStyle/>
            <a:p>
              <a:endParaRPr lang="en-US"/>
            </a:p>
          </p:txBody>
        </p:sp>
        <p:sp>
          <p:nvSpPr>
            <p:cNvPr id="369" name="Freeform 94"/>
            <p:cNvSpPr>
              <a:spLocks/>
            </p:cNvSpPr>
            <p:nvPr/>
          </p:nvSpPr>
          <p:spPr bwMode="auto">
            <a:xfrm>
              <a:off x="3959225" y="2620417"/>
              <a:ext cx="298450" cy="228600"/>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rgbClr val="0058A2"/>
            </a:solidFill>
            <a:ln w="7938">
              <a:solidFill>
                <a:schemeClr val="tx1"/>
              </a:solidFill>
              <a:prstDash val="solid"/>
              <a:round/>
              <a:headEnd/>
              <a:tailEnd/>
            </a:ln>
          </p:spPr>
          <p:txBody>
            <a:bodyPr/>
            <a:lstStyle/>
            <a:p>
              <a:endParaRPr lang="en-US"/>
            </a:p>
          </p:txBody>
        </p:sp>
        <p:sp>
          <p:nvSpPr>
            <p:cNvPr id="370" name="Freeform 95"/>
            <p:cNvSpPr>
              <a:spLocks/>
            </p:cNvSpPr>
            <p:nvPr/>
          </p:nvSpPr>
          <p:spPr bwMode="auto">
            <a:xfrm>
              <a:off x="3857625" y="2849017"/>
              <a:ext cx="209550" cy="168275"/>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rgbClr val="DDDDDD"/>
            </a:solidFill>
            <a:ln w="7938">
              <a:solidFill>
                <a:schemeClr val="tx1"/>
              </a:solidFill>
              <a:prstDash val="solid"/>
              <a:round/>
              <a:headEnd/>
              <a:tailEnd/>
            </a:ln>
          </p:spPr>
          <p:txBody>
            <a:bodyPr/>
            <a:lstStyle/>
            <a:p>
              <a:endParaRPr lang="en-US"/>
            </a:p>
          </p:txBody>
        </p:sp>
        <p:sp>
          <p:nvSpPr>
            <p:cNvPr id="371" name="Freeform 96"/>
            <p:cNvSpPr>
              <a:spLocks/>
            </p:cNvSpPr>
            <p:nvPr/>
          </p:nvSpPr>
          <p:spPr bwMode="auto">
            <a:xfrm>
              <a:off x="3870325" y="3239542"/>
              <a:ext cx="76200" cy="44450"/>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rgbClr val="6699FF"/>
            </a:solidFill>
            <a:ln w="7938">
              <a:solidFill>
                <a:schemeClr val="tx1"/>
              </a:solidFill>
              <a:prstDash val="solid"/>
              <a:round/>
              <a:headEnd/>
              <a:tailEnd/>
            </a:ln>
          </p:spPr>
          <p:txBody>
            <a:bodyPr/>
            <a:lstStyle/>
            <a:p>
              <a:endParaRPr lang="en-US"/>
            </a:p>
          </p:txBody>
        </p:sp>
        <p:sp>
          <p:nvSpPr>
            <p:cNvPr id="372" name="Freeform 97"/>
            <p:cNvSpPr>
              <a:spLocks/>
            </p:cNvSpPr>
            <p:nvPr/>
          </p:nvSpPr>
          <p:spPr bwMode="auto">
            <a:xfrm>
              <a:off x="3956050" y="3309392"/>
              <a:ext cx="69850" cy="76200"/>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rgbClr val="6699FF"/>
            </a:solidFill>
            <a:ln w="7938">
              <a:solidFill>
                <a:schemeClr val="tx1"/>
              </a:solidFill>
              <a:prstDash val="solid"/>
              <a:round/>
              <a:headEnd/>
              <a:tailEnd/>
            </a:ln>
          </p:spPr>
          <p:txBody>
            <a:bodyPr/>
            <a:lstStyle/>
            <a:p>
              <a:endParaRPr lang="en-US"/>
            </a:p>
          </p:txBody>
        </p:sp>
        <p:sp>
          <p:nvSpPr>
            <p:cNvPr id="373" name="Freeform 98"/>
            <p:cNvSpPr>
              <a:spLocks/>
            </p:cNvSpPr>
            <p:nvPr/>
          </p:nvSpPr>
          <p:spPr bwMode="auto">
            <a:xfrm>
              <a:off x="3857625" y="2849017"/>
              <a:ext cx="314325" cy="339725"/>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rgbClr val="6699FF"/>
            </a:solidFill>
            <a:ln w="7938">
              <a:solidFill>
                <a:schemeClr val="tx1"/>
              </a:solidFill>
              <a:prstDash val="solid"/>
              <a:round/>
              <a:headEnd/>
              <a:tailEnd/>
            </a:ln>
          </p:spPr>
          <p:txBody>
            <a:bodyPr/>
            <a:lstStyle/>
            <a:p>
              <a:endParaRPr lang="en-US"/>
            </a:p>
          </p:txBody>
        </p:sp>
        <p:sp>
          <p:nvSpPr>
            <p:cNvPr id="374" name="Freeform 99"/>
            <p:cNvSpPr>
              <a:spLocks/>
            </p:cNvSpPr>
            <p:nvPr/>
          </p:nvSpPr>
          <p:spPr bwMode="auto">
            <a:xfrm>
              <a:off x="3905250" y="3239542"/>
              <a:ext cx="184150" cy="139700"/>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rgbClr val="6699FF"/>
            </a:solidFill>
            <a:ln w="7938">
              <a:solidFill>
                <a:schemeClr val="tx1"/>
              </a:solidFill>
              <a:prstDash val="solid"/>
              <a:round/>
              <a:headEnd/>
              <a:tailEnd/>
            </a:ln>
          </p:spPr>
          <p:txBody>
            <a:bodyPr/>
            <a:lstStyle/>
            <a:p>
              <a:endParaRPr lang="en-US"/>
            </a:p>
          </p:txBody>
        </p:sp>
        <p:sp>
          <p:nvSpPr>
            <p:cNvPr id="375" name="Freeform 100"/>
            <p:cNvSpPr>
              <a:spLocks/>
            </p:cNvSpPr>
            <p:nvPr/>
          </p:nvSpPr>
          <p:spPr bwMode="auto">
            <a:xfrm>
              <a:off x="3994150" y="3347492"/>
              <a:ext cx="104775" cy="104775"/>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rgbClr val="6699FF"/>
            </a:solidFill>
            <a:ln w="7938">
              <a:solidFill>
                <a:schemeClr val="tx1"/>
              </a:solidFill>
              <a:prstDash val="solid"/>
              <a:round/>
              <a:headEnd/>
              <a:tailEnd/>
            </a:ln>
          </p:spPr>
          <p:txBody>
            <a:bodyPr/>
            <a:lstStyle/>
            <a:p>
              <a:endParaRPr lang="en-US"/>
            </a:p>
          </p:txBody>
        </p:sp>
        <p:sp>
          <p:nvSpPr>
            <p:cNvPr id="376" name="Freeform 101"/>
            <p:cNvSpPr>
              <a:spLocks/>
            </p:cNvSpPr>
            <p:nvPr/>
          </p:nvSpPr>
          <p:spPr bwMode="auto">
            <a:xfrm>
              <a:off x="4624388" y="2963317"/>
              <a:ext cx="266700" cy="409575"/>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rgbClr val="6699FF"/>
            </a:solidFill>
            <a:ln w="7938">
              <a:solidFill>
                <a:schemeClr val="tx1"/>
              </a:solidFill>
              <a:prstDash val="solid"/>
              <a:round/>
              <a:headEnd/>
              <a:tailEnd/>
            </a:ln>
          </p:spPr>
          <p:txBody>
            <a:bodyPr/>
            <a:lstStyle/>
            <a:p>
              <a:endParaRPr lang="en-US"/>
            </a:p>
          </p:txBody>
        </p:sp>
        <p:sp>
          <p:nvSpPr>
            <p:cNvPr id="377" name="Freeform 102"/>
            <p:cNvSpPr>
              <a:spLocks/>
            </p:cNvSpPr>
            <p:nvPr/>
          </p:nvSpPr>
          <p:spPr bwMode="auto">
            <a:xfrm>
              <a:off x="4289425" y="2956967"/>
              <a:ext cx="398463" cy="307975"/>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rgbClr val="6699FF"/>
            </a:solidFill>
            <a:ln w="7938">
              <a:solidFill>
                <a:schemeClr val="tx1"/>
              </a:solidFill>
              <a:prstDash val="solid"/>
              <a:round/>
              <a:headEnd/>
              <a:tailEnd/>
            </a:ln>
          </p:spPr>
          <p:txBody>
            <a:bodyPr/>
            <a:lstStyle/>
            <a:p>
              <a:endParaRPr lang="en-US"/>
            </a:p>
          </p:txBody>
        </p:sp>
        <p:sp>
          <p:nvSpPr>
            <p:cNvPr id="378" name="Freeform 103"/>
            <p:cNvSpPr>
              <a:spLocks/>
            </p:cNvSpPr>
            <p:nvPr/>
          </p:nvSpPr>
          <p:spPr bwMode="auto">
            <a:xfrm>
              <a:off x="4656138" y="3287167"/>
              <a:ext cx="320675" cy="203200"/>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rgbClr val="6699FF"/>
            </a:solidFill>
            <a:ln w="7938">
              <a:solidFill>
                <a:schemeClr val="tx1"/>
              </a:solidFill>
              <a:prstDash val="solid"/>
              <a:round/>
              <a:headEnd/>
              <a:tailEnd/>
            </a:ln>
          </p:spPr>
          <p:txBody>
            <a:bodyPr/>
            <a:lstStyle/>
            <a:p>
              <a:endParaRPr lang="en-US"/>
            </a:p>
          </p:txBody>
        </p:sp>
        <p:sp>
          <p:nvSpPr>
            <p:cNvPr id="379" name="Freeform 104"/>
            <p:cNvSpPr>
              <a:spLocks/>
            </p:cNvSpPr>
            <p:nvPr/>
          </p:nvSpPr>
          <p:spPr bwMode="auto">
            <a:xfrm>
              <a:off x="4840288" y="2976017"/>
              <a:ext cx="419100" cy="488950"/>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rgbClr val="6699FF"/>
            </a:solidFill>
            <a:ln w="7938">
              <a:solidFill>
                <a:schemeClr val="tx1"/>
              </a:solidFill>
              <a:prstDash val="solid"/>
              <a:round/>
              <a:headEnd/>
              <a:tailEnd/>
            </a:ln>
          </p:spPr>
          <p:txBody>
            <a:bodyPr/>
            <a:lstStyle/>
            <a:p>
              <a:endParaRPr lang="en-US"/>
            </a:p>
          </p:txBody>
        </p:sp>
        <p:sp>
          <p:nvSpPr>
            <p:cNvPr id="380" name="Freeform 105"/>
            <p:cNvSpPr>
              <a:spLocks/>
            </p:cNvSpPr>
            <p:nvPr/>
          </p:nvSpPr>
          <p:spPr bwMode="auto">
            <a:xfrm>
              <a:off x="5205413" y="3112542"/>
              <a:ext cx="158750" cy="136525"/>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rgbClr val="6699FF"/>
            </a:solidFill>
            <a:ln w="7938">
              <a:solidFill>
                <a:schemeClr val="tx1"/>
              </a:solidFill>
              <a:prstDash val="solid"/>
              <a:round/>
              <a:headEnd/>
              <a:tailEnd/>
            </a:ln>
          </p:spPr>
          <p:txBody>
            <a:bodyPr/>
            <a:lstStyle/>
            <a:p>
              <a:endParaRPr lang="en-US"/>
            </a:p>
          </p:txBody>
        </p:sp>
        <p:sp>
          <p:nvSpPr>
            <p:cNvPr id="381" name="Freeform 106"/>
            <p:cNvSpPr>
              <a:spLocks/>
            </p:cNvSpPr>
            <p:nvPr/>
          </p:nvSpPr>
          <p:spPr bwMode="auto">
            <a:xfrm>
              <a:off x="5341938" y="3233192"/>
              <a:ext cx="34925" cy="53975"/>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solidFill>
              <a:srgbClr val="6699FF"/>
            </a:solidFill>
            <a:ln w="7938">
              <a:solidFill>
                <a:schemeClr val="tx1"/>
              </a:solidFill>
              <a:prstDash val="solid"/>
              <a:round/>
              <a:headEnd/>
              <a:tailEnd/>
            </a:ln>
          </p:spPr>
          <p:txBody>
            <a:bodyPr/>
            <a:lstStyle/>
            <a:p>
              <a:endParaRPr lang="en-US"/>
            </a:p>
          </p:txBody>
        </p:sp>
        <p:sp>
          <p:nvSpPr>
            <p:cNvPr id="382" name="Freeform 107"/>
            <p:cNvSpPr>
              <a:spLocks/>
            </p:cNvSpPr>
            <p:nvPr/>
          </p:nvSpPr>
          <p:spPr bwMode="auto">
            <a:xfrm>
              <a:off x="5316538" y="3261767"/>
              <a:ext cx="263525" cy="342900"/>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rgbClr val="DDDDDD"/>
            </a:solidFill>
            <a:ln w="7938">
              <a:solidFill>
                <a:schemeClr val="tx1"/>
              </a:solidFill>
              <a:prstDash val="solid"/>
              <a:round/>
              <a:headEnd/>
              <a:tailEnd/>
            </a:ln>
          </p:spPr>
          <p:txBody>
            <a:bodyPr/>
            <a:lstStyle/>
            <a:p>
              <a:endParaRPr lang="en-US"/>
            </a:p>
          </p:txBody>
        </p:sp>
        <p:sp>
          <p:nvSpPr>
            <p:cNvPr id="383" name="Freeform 108"/>
            <p:cNvSpPr>
              <a:spLocks/>
            </p:cNvSpPr>
            <p:nvPr/>
          </p:nvSpPr>
          <p:spPr bwMode="auto">
            <a:xfrm>
              <a:off x="5116513" y="3191917"/>
              <a:ext cx="371475" cy="282575"/>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rgbClr val="6699FF"/>
            </a:solidFill>
            <a:ln w="7938">
              <a:solidFill>
                <a:schemeClr val="tx1"/>
              </a:solidFill>
              <a:prstDash val="solid"/>
              <a:round/>
              <a:headEnd/>
              <a:tailEnd/>
            </a:ln>
          </p:spPr>
          <p:txBody>
            <a:bodyPr/>
            <a:lstStyle/>
            <a:p>
              <a:endParaRPr lang="en-US"/>
            </a:p>
          </p:txBody>
        </p:sp>
        <p:sp>
          <p:nvSpPr>
            <p:cNvPr id="384" name="Freeform 109"/>
            <p:cNvSpPr>
              <a:spLocks/>
            </p:cNvSpPr>
            <p:nvPr/>
          </p:nvSpPr>
          <p:spPr bwMode="auto">
            <a:xfrm>
              <a:off x="4505325" y="3233192"/>
              <a:ext cx="188913" cy="282575"/>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rgbClr val="6699FF"/>
            </a:solidFill>
            <a:ln w="7938">
              <a:solidFill>
                <a:schemeClr val="tx1"/>
              </a:solidFill>
              <a:prstDash val="solid"/>
              <a:round/>
              <a:headEnd/>
              <a:tailEnd/>
            </a:ln>
          </p:spPr>
          <p:txBody>
            <a:bodyPr/>
            <a:lstStyle/>
            <a:p>
              <a:endParaRPr lang="en-US"/>
            </a:p>
          </p:txBody>
        </p:sp>
        <p:sp>
          <p:nvSpPr>
            <p:cNvPr id="385" name="Freeform 110"/>
            <p:cNvSpPr>
              <a:spLocks/>
            </p:cNvSpPr>
            <p:nvPr/>
          </p:nvSpPr>
          <p:spPr bwMode="auto">
            <a:xfrm>
              <a:off x="4356100" y="3210967"/>
              <a:ext cx="296863" cy="238125"/>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0058A2"/>
            </a:solidFill>
            <a:ln w="7938">
              <a:solidFill>
                <a:schemeClr val="tx1"/>
              </a:solidFill>
              <a:prstDash val="solid"/>
              <a:round/>
              <a:headEnd/>
              <a:tailEnd/>
            </a:ln>
          </p:spPr>
          <p:txBody>
            <a:bodyPr/>
            <a:lstStyle/>
            <a:p>
              <a:endParaRPr lang="en-US"/>
            </a:p>
          </p:txBody>
        </p:sp>
        <p:sp>
          <p:nvSpPr>
            <p:cNvPr id="386" name="Freeform 111"/>
            <p:cNvSpPr>
              <a:spLocks/>
            </p:cNvSpPr>
            <p:nvPr/>
          </p:nvSpPr>
          <p:spPr bwMode="auto">
            <a:xfrm>
              <a:off x="4305300" y="3249067"/>
              <a:ext cx="85725" cy="152400"/>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6699FF"/>
            </a:solidFill>
            <a:ln w="7938">
              <a:solidFill>
                <a:schemeClr val="tx1"/>
              </a:solidFill>
              <a:prstDash val="solid"/>
              <a:round/>
              <a:headEnd/>
              <a:tailEnd/>
            </a:ln>
          </p:spPr>
          <p:txBody>
            <a:bodyPr/>
            <a:lstStyle/>
            <a:p>
              <a:endParaRPr lang="en-US"/>
            </a:p>
          </p:txBody>
        </p:sp>
        <p:sp>
          <p:nvSpPr>
            <p:cNvPr id="387" name="Freeform 112"/>
            <p:cNvSpPr>
              <a:spLocks/>
            </p:cNvSpPr>
            <p:nvPr/>
          </p:nvSpPr>
          <p:spPr bwMode="auto">
            <a:xfrm>
              <a:off x="4276725" y="3280817"/>
              <a:ext cx="47625" cy="127000"/>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rgbClr val="6699FF"/>
            </a:solidFill>
            <a:ln w="7938">
              <a:solidFill>
                <a:schemeClr val="tx1"/>
              </a:solidFill>
              <a:prstDash val="solid"/>
              <a:round/>
              <a:headEnd/>
              <a:tailEnd/>
            </a:ln>
          </p:spPr>
          <p:txBody>
            <a:bodyPr/>
            <a:lstStyle/>
            <a:p>
              <a:endParaRPr lang="en-US"/>
            </a:p>
          </p:txBody>
        </p:sp>
        <p:sp>
          <p:nvSpPr>
            <p:cNvPr id="388" name="Freeform 113"/>
            <p:cNvSpPr>
              <a:spLocks/>
            </p:cNvSpPr>
            <p:nvPr/>
          </p:nvSpPr>
          <p:spPr bwMode="auto">
            <a:xfrm>
              <a:off x="3981450" y="2925217"/>
              <a:ext cx="409575" cy="374650"/>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rgbClr val="6699FF"/>
            </a:solidFill>
            <a:ln w="7938">
              <a:solidFill>
                <a:schemeClr val="tx1"/>
              </a:solidFill>
              <a:prstDash val="solid"/>
              <a:round/>
              <a:headEnd/>
              <a:tailEnd/>
            </a:ln>
          </p:spPr>
          <p:txBody>
            <a:bodyPr/>
            <a:lstStyle/>
            <a:p>
              <a:endParaRPr lang="en-US"/>
            </a:p>
          </p:txBody>
        </p:sp>
        <p:sp>
          <p:nvSpPr>
            <p:cNvPr id="389" name="Freeform 114"/>
            <p:cNvSpPr>
              <a:spLocks/>
            </p:cNvSpPr>
            <p:nvPr/>
          </p:nvSpPr>
          <p:spPr bwMode="auto">
            <a:xfrm>
              <a:off x="4146550" y="3182392"/>
              <a:ext cx="190500" cy="136525"/>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6699FF"/>
            </a:solidFill>
            <a:ln w="7938">
              <a:solidFill>
                <a:schemeClr val="tx1"/>
              </a:solidFill>
              <a:prstDash val="solid"/>
              <a:round/>
              <a:headEnd/>
              <a:tailEnd/>
            </a:ln>
          </p:spPr>
          <p:txBody>
            <a:bodyPr/>
            <a:lstStyle/>
            <a:p>
              <a:endParaRPr lang="en-US"/>
            </a:p>
          </p:txBody>
        </p:sp>
        <p:sp>
          <p:nvSpPr>
            <p:cNvPr id="390" name="Freeform 115"/>
            <p:cNvSpPr>
              <a:spLocks/>
            </p:cNvSpPr>
            <p:nvPr/>
          </p:nvSpPr>
          <p:spPr bwMode="auto">
            <a:xfrm>
              <a:off x="4206875" y="3280817"/>
              <a:ext cx="95250" cy="158750"/>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rgbClr val="6699FF"/>
            </a:solidFill>
            <a:ln w="7938">
              <a:solidFill>
                <a:schemeClr val="tx1"/>
              </a:solidFill>
              <a:prstDash val="solid"/>
              <a:round/>
              <a:headEnd/>
              <a:tailEnd/>
            </a:ln>
          </p:spPr>
          <p:txBody>
            <a:bodyPr/>
            <a:lstStyle/>
            <a:p>
              <a:endParaRPr lang="en-US"/>
            </a:p>
          </p:txBody>
        </p:sp>
        <p:sp>
          <p:nvSpPr>
            <p:cNvPr id="391" name="Freeform 116"/>
            <p:cNvSpPr>
              <a:spLocks/>
            </p:cNvSpPr>
            <p:nvPr/>
          </p:nvSpPr>
          <p:spPr bwMode="auto">
            <a:xfrm>
              <a:off x="4073525" y="3296692"/>
              <a:ext cx="149225" cy="155575"/>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0058A2"/>
            </a:solidFill>
            <a:ln w="7938">
              <a:solidFill>
                <a:schemeClr val="tx1"/>
              </a:solidFill>
              <a:prstDash val="solid"/>
              <a:round/>
              <a:headEnd/>
              <a:tailEnd/>
            </a:ln>
          </p:spPr>
          <p:txBody>
            <a:bodyPr/>
            <a:lstStyle/>
            <a:p>
              <a:endParaRPr lang="en-US"/>
            </a:p>
          </p:txBody>
        </p:sp>
        <p:sp>
          <p:nvSpPr>
            <p:cNvPr id="392" name="Freeform 117"/>
            <p:cNvSpPr>
              <a:spLocks/>
            </p:cNvSpPr>
            <p:nvPr/>
          </p:nvSpPr>
          <p:spPr bwMode="auto">
            <a:xfrm>
              <a:off x="4527550" y="3503067"/>
              <a:ext cx="46038" cy="38100"/>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4" y="0"/>
                  </a:moveTo>
                  <a:lnTo>
                    <a:pt x="29" y="0"/>
                  </a:lnTo>
                  <a:lnTo>
                    <a:pt x="26" y="22"/>
                  </a:lnTo>
                  <a:lnTo>
                    <a:pt x="2" y="24"/>
                  </a:lnTo>
                  <a:lnTo>
                    <a:pt x="0" y="10"/>
                  </a:lnTo>
                  <a:lnTo>
                    <a:pt x="4" y="0"/>
                  </a:lnTo>
                  <a:close/>
                </a:path>
              </a:pathLst>
            </a:custGeom>
            <a:solidFill>
              <a:srgbClr val="DDDDDD"/>
            </a:solidFill>
            <a:ln w="7938">
              <a:solidFill>
                <a:schemeClr val="tx1"/>
              </a:solidFill>
              <a:prstDash val="solid"/>
              <a:round/>
              <a:headEnd/>
              <a:tailEnd/>
            </a:ln>
          </p:spPr>
          <p:txBody>
            <a:bodyPr/>
            <a:lstStyle/>
            <a:p>
              <a:endParaRPr lang="en-US"/>
            </a:p>
          </p:txBody>
        </p:sp>
        <p:sp>
          <p:nvSpPr>
            <p:cNvPr id="393" name="Freeform 118"/>
            <p:cNvSpPr>
              <a:spLocks/>
            </p:cNvSpPr>
            <p:nvPr/>
          </p:nvSpPr>
          <p:spPr bwMode="auto">
            <a:xfrm>
              <a:off x="5376863" y="3865017"/>
              <a:ext cx="180975" cy="355600"/>
            </a:xfrm>
            <a:custGeom>
              <a:avLst/>
              <a:gdLst>
                <a:gd name="T0" fmla="*/ 2147483647 w 114"/>
                <a:gd name="T1" fmla="*/ 2147483647 h 224"/>
                <a:gd name="T2" fmla="*/ 2147483647 w 114"/>
                <a:gd name="T3" fmla="*/ 2147483647 h 224"/>
                <a:gd name="T4" fmla="*/ 2147483647 w 114"/>
                <a:gd name="T5" fmla="*/ 2147483647 h 224"/>
                <a:gd name="T6" fmla="*/ 2147483647 w 114"/>
                <a:gd name="T7" fmla="*/ 2147483647 h 224"/>
                <a:gd name="T8" fmla="*/ 2147483647 w 114"/>
                <a:gd name="T9" fmla="*/ 2147483647 h 224"/>
                <a:gd name="T10" fmla="*/ 2147483647 w 114"/>
                <a:gd name="T11" fmla="*/ 2147483647 h 224"/>
                <a:gd name="T12" fmla="*/ 2147483647 w 114"/>
                <a:gd name="T13" fmla="*/ 0 h 224"/>
                <a:gd name="T14" fmla="*/ 2147483647 w 114"/>
                <a:gd name="T15" fmla="*/ 2147483647 h 224"/>
                <a:gd name="T16" fmla="*/ 2147483647 w 114"/>
                <a:gd name="T17" fmla="*/ 2147483647 h 224"/>
                <a:gd name="T18" fmla="*/ 2147483647 w 114"/>
                <a:gd name="T19" fmla="*/ 2147483647 h 224"/>
                <a:gd name="T20" fmla="*/ 2147483647 w 114"/>
                <a:gd name="T21" fmla="*/ 2147483647 h 224"/>
                <a:gd name="T22" fmla="*/ 2147483647 w 114"/>
                <a:gd name="T23" fmla="*/ 2147483647 h 224"/>
                <a:gd name="T24" fmla="*/ 2147483647 w 114"/>
                <a:gd name="T25" fmla="*/ 2147483647 h 224"/>
                <a:gd name="T26" fmla="*/ 2147483647 w 114"/>
                <a:gd name="T27" fmla="*/ 2147483647 h 224"/>
                <a:gd name="T28" fmla="*/ 2147483647 w 114"/>
                <a:gd name="T29" fmla="*/ 2147483647 h 224"/>
                <a:gd name="T30" fmla="*/ 2147483647 w 114"/>
                <a:gd name="T31" fmla="*/ 2147483647 h 224"/>
                <a:gd name="T32" fmla="*/ 2147483647 w 114"/>
                <a:gd name="T33" fmla="*/ 2147483647 h 224"/>
                <a:gd name="T34" fmla="*/ 2147483647 w 114"/>
                <a:gd name="T35" fmla="*/ 2147483647 h 224"/>
                <a:gd name="T36" fmla="*/ 2147483647 w 114"/>
                <a:gd name="T37" fmla="*/ 2147483647 h 224"/>
                <a:gd name="T38" fmla="*/ 2147483647 w 114"/>
                <a:gd name="T39" fmla="*/ 2147483647 h 224"/>
                <a:gd name="T40" fmla="*/ 0 w 114"/>
                <a:gd name="T41" fmla="*/ 2147483647 h 224"/>
                <a:gd name="T42" fmla="*/ 2147483647 w 114"/>
                <a:gd name="T43" fmla="*/ 2147483647 h 224"/>
                <a:gd name="T44" fmla="*/ 2147483647 w 114"/>
                <a:gd name="T45" fmla="*/ 2147483647 h 224"/>
                <a:gd name="T46" fmla="*/ 2147483647 w 114"/>
                <a:gd name="T47" fmla="*/ 2147483647 h 224"/>
                <a:gd name="T48" fmla="*/ 2147483647 w 114"/>
                <a:gd name="T49" fmla="*/ 2147483647 h 224"/>
                <a:gd name="T50" fmla="*/ 2147483647 w 114"/>
                <a:gd name="T51" fmla="*/ 2147483647 h 224"/>
                <a:gd name="T52" fmla="*/ 2147483647 w 114"/>
                <a:gd name="T53" fmla="*/ 2147483647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rgbClr val="6699FF"/>
            </a:solidFill>
            <a:ln w="7938">
              <a:solidFill>
                <a:schemeClr val="tx1"/>
              </a:solidFill>
              <a:prstDash val="solid"/>
              <a:round/>
              <a:headEnd/>
              <a:tailEnd/>
            </a:ln>
          </p:spPr>
          <p:txBody>
            <a:bodyPr/>
            <a:lstStyle/>
            <a:p>
              <a:endParaRPr lang="en-US"/>
            </a:p>
          </p:txBody>
        </p:sp>
        <p:sp>
          <p:nvSpPr>
            <p:cNvPr id="394" name="Freeform 119"/>
            <p:cNvSpPr>
              <a:spLocks/>
            </p:cNvSpPr>
            <p:nvPr/>
          </p:nvSpPr>
          <p:spPr bwMode="auto">
            <a:xfrm>
              <a:off x="4706938" y="4128542"/>
              <a:ext cx="412750" cy="346075"/>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0 w 260"/>
                <a:gd name="T97" fmla="*/ 214748364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0058A2"/>
            </a:solidFill>
            <a:ln w="7938">
              <a:solidFill>
                <a:schemeClr val="tx1"/>
              </a:solidFill>
              <a:prstDash val="solid"/>
              <a:round/>
              <a:headEnd/>
              <a:tailEnd/>
            </a:ln>
          </p:spPr>
          <p:txBody>
            <a:bodyPr/>
            <a:lstStyle/>
            <a:p>
              <a:endParaRPr lang="en-US"/>
            </a:p>
          </p:txBody>
        </p:sp>
        <p:sp>
          <p:nvSpPr>
            <p:cNvPr id="395" name="Freeform 120"/>
            <p:cNvSpPr>
              <a:spLocks/>
            </p:cNvSpPr>
            <p:nvPr/>
          </p:nvSpPr>
          <p:spPr bwMode="auto">
            <a:xfrm>
              <a:off x="4926013" y="3963442"/>
              <a:ext cx="190500" cy="168275"/>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6699FF"/>
            </a:solidFill>
            <a:ln w="7938">
              <a:solidFill>
                <a:schemeClr val="tx1"/>
              </a:solidFill>
              <a:prstDash val="solid"/>
              <a:round/>
              <a:headEnd/>
              <a:tailEnd/>
            </a:ln>
          </p:spPr>
          <p:txBody>
            <a:bodyPr/>
            <a:lstStyle/>
            <a:p>
              <a:endParaRPr lang="en-US"/>
            </a:p>
          </p:txBody>
        </p:sp>
        <p:sp>
          <p:nvSpPr>
            <p:cNvPr id="396" name="Freeform 121"/>
            <p:cNvSpPr>
              <a:spLocks/>
            </p:cNvSpPr>
            <p:nvPr/>
          </p:nvSpPr>
          <p:spPr bwMode="auto">
            <a:xfrm>
              <a:off x="4792663" y="4020592"/>
              <a:ext cx="228600" cy="23177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6699FF"/>
            </a:solidFill>
            <a:ln w="7938">
              <a:solidFill>
                <a:schemeClr val="tx1"/>
              </a:solidFill>
              <a:prstDash val="solid"/>
              <a:round/>
              <a:headEnd/>
              <a:tailEnd/>
            </a:ln>
          </p:spPr>
          <p:txBody>
            <a:bodyPr/>
            <a:lstStyle/>
            <a:p>
              <a:endParaRPr lang="en-US"/>
            </a:p>
          </p:txBody>
        </p:sp>
        <p:sp>
          <p:nvSpPr>
            <p:cNvPr id="397" name="Freeform 122"/>
            <p:cNvSpPr>
              <a:spLocks/>
            </p:cNvSpPr>
            <p:nvPr/>
          </p:nvSpPr>
          <p:spPr bwMode="auto">
            <a:xfrm>
              <a:off x="4592638" y="4004717"/>
              <a:ext cx="225425" cy="304800"/>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6699FF"/>
            </a:solidFill>
            <a:ln w="7938">
              <a:solidFill>
                <a:schemeClr val="tx1"/>
              </a:solidFill>
              <a:prstDash val="solid"/>
              <a:round/>
              <a:headEnd/>
              <a:tailEnd/>
            </a:ln>
          </p:spPr>
          <p:txBody>
            <a:bodyPr/>
            <a:lstStyle/>
            <a:p>
              <a:endParaRPr lang="en-US"/>
            </a:p>
          </p:txBody>
        </p:sp>
        <p:sp>
          <p:nvSpPr>
            <p:cNvPr id="398" name="Freeform 123"/>
            <p:cNvSpPr>
              <a:spLocks/>
            </p:cNvSpPr>
            <p:nvPr/>
          </p:nvSpPr>
          <p:spPr bwMode="auto">
            <a:xfrm>
              <a:off x="5056188" y="3826917"/>
              <a:ext cx="257175" cy="428625"/>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6699FF"/>
            </a:solidFill>
            <a:ln w="7938">
              <a:solidFill>
                <a:schemeClr val="tx1"/>
              </a:solidFill>
              <a:prstDash val="solid"/>
              <a:round/>
              <a:headEnd/>
              <a:tailEnd/>
            </a:ln>
          </p:spPr>
          <p:txBody>
            <a:bodyPr/>
            <a:lstStyle/>
            <a:p>
              <a:endParaRPr lang="en-US"/>
            </a:p>
          </p:txBody>
        </p:sp>
        <p:sp>
          <p:nvSpPr>
            <p:cNvPr id="399" name="Freeform 124"/>
            <p:cNvSpPr>
              <a:spLocks/>
            </p:cNvSpPr>
            <p:nvPr/>
          </p:nvSpPr>
          <p:spPr bwMode="auto">
            <a:xfrm>
              <a:off x="5113338" y="3804692"/>
              <a:ext cx="79375" cy="190500"/>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6699FF"/>
            </a:solidFill>
            <a:ln w="7938">
              <a:solidFill>
                <a:schemeClr val="tx1"/>
              </a:solidFill>
              <a:prstDash val="solid"/>
              <a:round/>
              <a:headEnd/>
              <a:tailEnd/>
            </a:ln>
          </p:spPr>
          <p:txBody>
            <a:bodyPr/>
            <a:lstStyle/>
            <a:p>
              <a:endParaRPr lang="en-US"/>
            </a:p>
          </p:txBody>
        </p:sp>
        <p:sp>
          <p:nvSpPr>
            <p:cNvPr id="400" name="Freeform 125"/>
            <p:cNvSpPr>
              <a:spLocks/>
            </p:cNvSpPr>
            <p:nvPr/>
          </p:nvSpPr>
          <p:spPr bwMode="auto">
            <a:xfrm>
              <a:off x="4843463" y="3772942"/>
              <a:ext cx="292100" cy="247650"/>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6699FF"/>
            </a:solidFill>
            <a:ln w="7938">
              <a:solidFill>
                <a:schemeClr val="tx1"/>
              </a:solidFill>
              <a:prstDash val="solid"/>
              <a:round/>
              <a:headEnd/>
              <a:tailEnd/>
            </a:ln>
          </p:spPr>
          <p:txBody>
            <a:bodyPr/>
            <a:lstStyle/>
            <a:p>
              <a:endParaRPr lang="en-US"/>
            </a:p>
          </p:txBody>
        </p:sp>
        <p:sp>
          <p:nvSpPr>
            <p:cNvPr id="401" name="Freeform 126"/>
            <p:cNvSpPr>
              <a:spLocks/>
            </p:cNvSpPr>
            <p:nvPr/>
          </p:nvSpPr>
          <p:spPr bwMode="auto">
            <a:xfrm>
              <a:off x="5030788" y="3588792"/>
              <a:ext cx="276225" cy="26987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rgbClr val="6699FF"/>
            </a:solidFill>
            <a:ln w="7938">
              <a:solidFill>
                <a:schemeClr val="tx1"/>
              </a:solidFill>
              <a:prstDash val="solid"/>
              <a:round/>
              <a:headEnd/>
              <a:tailEnd/>
            </a:ln>
          </p:spPr>
          <p:txBody>
            <a:bodyPr/>
            <a:lstStyle/>
            <a:p>
              <a:endParaRPr lang="en-US"/>
            </a:p>
          </p:txBody>
        </p:sp>
        <p:sp>
          <p:nvSpPr>
            <p:cNvPr id="402" name="Freeform 127"/>
            <p:cNvSpPr>
              <a:spLocks/>
            </p:cNvSpPr>
            <p:nvPr/>
          </p:nvSpPr>
          <p:spPr bwMode="auto">
            <a:xfrm>
              <a:off x="5027613" y="3620542"/>
              <a:ext cx="34925" cy="57150"/>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6">
                  <a:moveTo>
                    <a:pt x="18" y="0"/>
                  </a:moveTo>
                  <a:lnTo>
                    <a:pt x="10" y="2"/>
                  </a:lnTo>
                  <a:lnTo>
                    <a:pt x="0" y="12"/>
                  </a:lnTo>
                  <a:lnTo>
                    <a:pt x="2" y="36"/>
                  </a:lnTo>
                  <a:lnTo>
                    <a:pt x="22" y="14"/>
                  </a:lnTo>
                  <a:lnTo>
                    <a:pt x="18" y="0"/>
                  </a:lnTo>
                  <a:close/>
                </a:path>
              </a:pathLst>
            </a:custGeom>
            <a:solidFill>
              <a:srgbClr val="6699FF"/>
            </a:solidFill>
            <a:ln w="7938">
              <a:solidFill>
                <a:schemeClr val="tx1"/>
              </a:solidFill>
              <a:prstDash val="solid"/>
              <a:round/>
              <a:headEnd/>
              <a:tailEnd/>
            </a:ln>
          </p:spPr>
          <p:txBody>
            <a:bodyPr/>
            <a:lstStyle/>
            <a:p>
              <a:endParaRPr lang="en-US"/>
            </a:p>
          </p:txBody>
        </p:sp>
        <p:sp>
          <p:nvSpPr>
            <p:cNvPr id="403" name="Freeform 128"/>
            <p:cNvSpPr>
              <a:spLocks/>
            </p:cNvSpPr>
            <p:nvPr/>
          </p:nvSpPr>
          <p:spPr bwMode="auto">
            <a:xfrm>
              <a:off x="5018088" y="3588792"/>
              <a:ext cx="47625" cy="50800"/>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rgbClr val="6699FF"/>
            </a:solidFill>
            <a:ln w="7938">
              <a:solidFill>
                <a:schemeClr val="tx1"/>
              </a:solidFill>
              <a:prstDash val="solid"/>
              <a:round/>
              <a:headEnd/>
              <a:tailEnd/>
            </a:ln>
          </p:spPr>
          <p:txBody>
            <a:bodyPr/>
            <a:lstStyle/>
            <a:p>
              <a:endParaRPr lang="en-US"/>
            </a:p>
          </p:txBody>
        </p:sp>
        <p:sp>
          <p:nvSpPr>
            <p:cNvPr id="404" name="Freeform 129"/>
            <p:cNvSpPr>
              <a:spLocks/>
            </p:cNvSpPr>
            <p:nvPr/>
          </p:nvSpPr>
          <p:spPr bwMode="auto">
            <a:xfrm>
              <a:off x="5033963" y="3458617"/>
              <a:ext cx="136525" cy="133350"/>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6699FF"/>
            </a:solidFill>
            <a:ln w="7938">
              <a:solidFill>
                <a:schemeClr val="tx1"/>
              </a:solidFill>
              <a:prstDash val="solid"/>
              <a:round/>
              <a:headEnd/>
              <a:tailEnd/>
            </a:ln>
          </p:spPr>
          <p:txBody>
            <a:bodyPr/>
            <a:lstStyle/>
            <a:p>
              <a:endParaRPr lang="en-US"/>
            </a:p>
          </p:txBody>
        </p:sp>
        <p:sp>
          <p:nvSpPr>
            <p:cNvPr id="405" name="Freeform 130"/>
            <p:cNvSpPr>
              <a:spLocks/>
            </p:cNvSpPr>
            <p:nvPr/>
          </p:nvSpPr>
          <p:spPr bwMode="auto">
            <a:xfrm>
              <a:off x="4592638" y="3709442"/>
              <a:ext cx="333375" cy="323850"/>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rgbClr val="6699FF"/>
            </a:solidFill>
            <a:ln w="7938">
              <a:solidFill>
                <a:schemeClr val="tx1"/>
              </a:solidFill>
              <a:prstDash val="solid"/>
              <a:round/>
              <a:headEnd/>
              <a:tailEnd/>
            </a:ln>
          </p:spPr>
          <p:txBody>
            <a:bodyPr/>
            <a:lstStyle/>
            <a:p>
              <a:endParaRPr lang="en-US"/>
            </a:p>
          </p:txBody>
        </p:sp>
        <p:sp>
          <p:nvSpPr>
            <p:cNvPr id="406" name="Freeform 131"/>
            <p:cNvSpPr>
              <a:spLocks/>
            </p:cNvSpPr>
            <p:nvPr/>
          </p:nvSpPr>
          <p:spPr bwMode="auto">
            <a:xfrm>
              <a:off x="4602163" y="3426867"/>
              <a:ext cx="473075" cy="476250"/>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rgbClr val="6699FF"/>
            </a:solidFill>
            <a:ln w="7938">
              <a:solidFill>
                <a:schemeClr val="tx1"/>
              </a:solidFill>
              <a:prstDash val="solid"/>
              <a:round/>
              <a:headEnd/>
              <a:tailEnd/>
            </a:ln>
          </p:spPr>
          <p:txBody>
            <a:bodyPr/>
            <a:lstStyle/>
            <a:p>
              <a:endParaRPr lang="en-US"/>
            </a:p>
          </p:txBody>
        </p:sp>
        <p:sp>
          <p:nvSpPr>
            <p:cNvPr id="407" name="Freeform 132"/>
            <p:cNvSpPr>
              <a:spLocks/>
            </p:cNvSpPr>
            <p:nvPr/>
          </p:nvSpPr>
          <p:spPr bwMode="auto">
            <a:xfrm>
              <a:off x="4592638" y="3674517"/>
              <a:ext cx="19050" cy="31750"/>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0">
                  <a:moveTo>
                    <a:pt x="0" y="4"/>
                  </a:moveTo>
                  <a:lnTo>
                    <a:pt x="10" y="0"/>
                  </a:lnTo>
                  <a:lnTo>
                    <a:pt x="12" y="4"/>
                  </a:lnTo>
                  <a:lnTo>
                    <a:pt x="10" y="12"/>
                  </a:lnTo>
                  <a:lnTo>
                    <a:pt x="0" y="20"/>
                  </a:lnTo>
                  <a:lnTo>
                    <a:pt x="0" y="4"/>
                  </a:lnTo>
                  <a:close/>
                </a:path>
              </a:pathLst>
            </a:custGeom>
            <a:solidFill>
              <a:srgbClr val="6699FF"/>
            </a:solidFill>
            <a:ln w="7938">
              <a:solidFill>
                <a:schemeClr val="tx1"/>
              </a:solidFill>
              <a:prstDash val="solid"/>
              <a:round/>
              <a:headEnd/>
              <a:tailEnd/>
            </a:ln>
          </p:spPr>
          <p:txBody>
            <a:bodyPr/>
            <a:lstStyle/>
            <a:p>
              <a:endParaRPr lang="en-US"/>
            </a:p>
          </p:txBody>
        </p:sp>
        <p:sp>
          <p:nvSpPr>
            <p:cNvPr id="408" name="Freeform 133"/>
            <p:cNvSpPr>
              <a:spLocks/>
            </p:cNvSpPr>
            <p:nvPr/>
          </p:nvSpPr>
          <p:spPr bwMode="auto">
            <a:xfrm>
              <a:off x="4568825" y="3471317"/>
              <a:ext cx="185738" cy="209550"/>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rgbClr val="6699FF"/>
            </a:solidFill>
            <a:ln w="7938">
              <a:solidFill>
                <a:schemeClr val="tx1"/>
              </a:solidFill>
              <a:prstDash val="solid"/>
              <a:round/>
              <a:headEnd/>
              <a:tailEnd/>
            </a:ln>
          </p:spPr>
          <p:txBody>
            <a:bodyPr/>
            <a:lstStyle/>
            <a:p>
              <a:endParaRPr lang="en-US"/>
            </a:p>
          </p:txBody>
        </p:sp>
        <p:sp>
          <p:nvSpPr>
            <p:cNvPr id="409" name="Freeform 134"/>
            <p:cNvSpPr>
              <a:spLocks/>
            </p:cNvSpPr>
            <p:nvPr/>
          </p:nvSpPr>
          <p:spPr bwMode="auto">
            <a:xfrm>
              <a:off x="5141913" y="3445917"/>
              <a:ext cx="200025" cy="234950"/>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0058A2"/>
            </a:solidFill>
            <a:ln w="7938">
              <a:solidFill>
                <a:schemeClr val="tx1"/>
              </a:solidFill>
              <a:prstDash val="solid"/>
              <a:round/>
              <a:headEnd/>
              <a:tailEnd/>
            </a:ln>
          </p:spPr>
          <p:txBody>
            <a:bodyPr/>
            <a:lstStyle/>
            <a:p>
              <a:endParaRPr lang="en-US"/>
            </a:p>
          </p:txBody>
        </p:sp>
        <p:sp>
          <p:nvSpPr>
            <p:cNvPr id="410" name="Freeform 135"/>
            <p:cNvSpPr>
              <a:spLocks/>
            </p:cNvSpPr>
            <p:nvPr/>
          </p:nvSpPr>
          <p:spPr bwMode="auto">
            <a:xfrm>
              <a:off x="4511675" y="3503067"/>
              <a:ext cx="141288" cy="152400"/>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6699FF"/>
            </a:solidFill>
            <a:ln w="7938">
              <a:solidFill>
                <a:schemeClr val="tx1"/>
              </a:solidFill>
              <a:prstDash val="solid"/>
              <a:round/>
              <a:headEnd/>
              <a:tailEnd/>
            </a:ln>
          </p:spPr>
          <p:txBody>
            <a:bodyPr/>
            <a:lstStyle/>
            <a:p>
              <a:endParaRPr lang="en-US"/>
            </a:p>
          </p:txBody>
        </p:sp>
        <p:sp>
          <p:nvSpPr>
            <p:cNvPr id="411" name="Freeform 136"/>
            <p:cNvSpPr>
              <a:spLocks/>
            </p:cNvSpPr>
            <p:nvPr/>
          </p:nvSpPr>
          <p:spPr bwMode="auto">
            <a:xfrm>
              <a:off x="3860800" y="3214142"/>
              <a:ext cx="79375" cy="190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DC54AD"/>
            </a:solidFill>
            <a:ln w="9525">
              <a:solidFill>
                <a:schemeClr val="tx1"/>
              </a:solidFill>
              <a:round/>
              <a:headEnd/>
              <a:tailEnd/>
            </a:ln>
          </p:spPr>
          <p:txBody>
            <a:bodyPr/>
            <a:lstStyle/>
            <a:p>
              <a:endParaRPr lang="en-US"/>
            </a:p>
          </p:txBody>
        </p:sp>
        <p:sp>
          <p:nvSpPr>
            <p:cNvPr id="412" name="Freeform 137"/>
            <p:cNvSpPr>
              <a:spLocks/>
            </p:cNvSpPr>
            <p:nvPr/>
          </p:nvSpPr>
          <p:spPr bwMode="auto">
            <a:xfrm>
              <a:off x="3860800" y="3214142"/>
              <a:ext cx="79375" cy="190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6699FF"/>
            </a:solidFill>
            <a:ln w="7938">
              <a:solidFill>
                <a:schemeClr val="tx1"/>
              </a:solidFill>
              <a:prstDash val="solid"/>
              <a:round/>
              <a:headEnd/>
              <a:tailEnd/>
            </a:ln>
          </p:spPr>
          <p:txBody>
            <a:bodyPr/>
            <a:lstStyle/>
            <a:p>
              <a:endParaRPr lang="en-US"/>
            </a:p>
          </p:txBody>
        </p:sp>
        <p:sp>
          <p:nvSpPr>
            <p:cNvPr id="413" name="Freeform 138"/>
            <p:cNvSpPr>
              <a:spLocks/>
            </p:cNvSpPr>
            <p:nvPr/>
          </p:nvSpPr>
          <p:spPr bwMode="auto">
            <a:xfrm>
              <a:off x="3854450" y="3137942"/>
              <a:ext cx="146050" cy="111125"/>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rgbClr val="6699FF"/>
            </a:solidFill>
            <a:ln w="7938">
              <a:solidFill>
                <a:schemeClr val="tx1"/>
              </a:solidFill>
              <a:prstDash val="solid"/>
              <a:round/>
              <a:headEnd/>
              <a:tailEnd/>
            </a:ln>
          </p:spPr>
          <p:txBody>
            <a:bodyPr/>
            <a:lstStyle/>
            <a:p>
              <a:endParaRPr lang="en-US"/>
            </a:p>
          </p:txBody>
        </p:sp>
        <p:sp>
          <p:nvSpPr>
            <p:cNvPr id="414" name="Freeform 139"/>
            <p:cNvSpPr>
              <a:spLocks/>
            </p:cNvSpPr>
            <p:nvPr/>
          </p:nvSpPr>
          <p:spPr bwMode="auto">
            <a:xfrm>
              <a:off x="4811713" y="1420267"/>
              <a:ext cx="269875" cy="415925"/>
            </a:xfrm>
            <a:custGeom>
              <a:avLst/>
              <a:gdLst>
                <a:gd name="T0" fmla="*/ 2147483647 w 170"/>
                <a:gd name="T1" fmla="*/ 2147483647 h 262"/>
                <a:gd name="T2" fmla="*/ 2147483647 w 170"/>
                <a:gd name="T3" fmla="*/ 2147483647 h 262"/>
                <a:gd name="T4" fmla="*/ 2147483647 w 170"/>
                <a:gd name="T5" fmla="*/ 2147483647 h 262"/>
                <a:gd name="T6" fmla="*/ 2147483647 w 170"/>
                <a:gd name="T7" fmla="*/ 2147483647 h 262"/>
                <a:gd name="T8" fmla="*/ 2147483647 w 170"/>
                <a:gd name="T9" fmla="*/ 2147483647 h 262"/>
                <a:gd name="T10" fmla="*/ 2147483647 w 170"/>
                <a:gd name="T11" fmla="*/ 2147483647 h 262"/>
                <a:gd name="T12" fmla="*/ 2147483647 w 170"/>
                <a:gd name="T13" fmla="*/ 2147483647 h 262"/>
                <a:gd name="T14" fmla="*/ 2147483647 w 170"/>
                <a:gd name="T15" fmla="*/ 2147483647 h 262"/>
                <a:gd name="T16" fmla="*/ 2147483647 w 170"/>
                <a:gd name="T17" fmla="*/ 2147483647 h 262"/>
                <a:gd name="T18" fmla="*/ 2147483647 w 170"/>
                <a:gd name="T19" fmla="*/ 2147483647 h 262"/>
                <a:gd name="T20" fmla="*/ 2147483647 w 170"/>
                <a:gd name="T21" fmla="*/ 2147483647 h 262"/>
                <a:gd name="T22" fmla="*/ 2147483647 w 170"/>
                <a:gd name="T23" fmla="*/ 2147483647 h 262"/>
                <a:gd name="T24" fmla="*/ 2147483647 w 170"/>
                <a:gd name="T25" fmla="*/ 2147483647 h 262"/>
                <a:gd name="T26" fmla="*/ 2147483647 w 170"/>
                <a:gd name="T27" fmla="*/ 2147483647 h 262"/>
                <a:gd name="T28" fmla="*/ 2147483647 w 170"/>
                <a:gd name="T29" fmla="*/ 2147483647 h 262"/>
                <a:gd name="T30" fmla="*/ 2147483647 w 170"/>
                <a:gd name="T31" fmla="*/ 2147483647 h 262"/>
                <a:gd name="T32" fmla="*/ 2147483647 w 170"/>
                <a:gd name="T33" fmla="*/ 2147483647 h 262"/>
                <a:gd name="T34" fmla="*/ 2147483647 w 170"/>
                <a:gd name="T35" fmla="*/ 2147483647 h 262"/>
                <a:gd name="T36" fmla="*/ 2147483647 w 170"/>
                <a:gd name="T37" fmla="*/ 2147483647 h 262"/>
                <a:gd name="T38" fmla="*/ 2147483647 w 170"/>
                <a:gd name="T39" fmla="*/ 2147483647 h 262"/>
                <a:gd name="T40" fmla="*/ 0 w 170"/>
                <a:gd name="T41" fmla="*/ 2147483647 h 262"/>
                <a:gd name="T42" fmla="*/ 2147483647 w 170"/>
                <a:gd name="T43" fmla="*/ 2147483647 h 262"/>
                <a:gd name="T44" fmla="*/ 2147483647 w 170"/>
                <a:gd name="T45" fmla="*/ 2147483647 h 262"/>
                <a:gd name="T46" fmla="*/ 2147483647 w 170"/>
                <a:gd name="T47" fmla="*/ 2147483647 h 262"/>
                <a:gd name="T48" fmla="*/ 2147483647 w 170"/>
                <a:gd name="T49" fmla="*/ 2147483647 h 262"/>
                <a:gd name="T50" fmla="*/ 2147483647 w 170"/>
                <a:gd name="T51" fmla="*/ 2147483647 h 262"/>
                <a:gd name="T52" fmla="*/ 2147483647 w 170"/>
                <a:gd name="T53" fmla="*/ 0 h 262"/>
                <a:gd name="T54" fmla="*/ 2147483647 w 170"/>
                <a:gd name="T55" fmla="*/ 2147483647 h 262"/>
                <a:gd name="T56" fmla="*/ 2147483647 w 170"/>
                <a:gd name="T57" fmla="*/ 2147483647 h 262"/>
                <a:gd name="T58" fmla="*/ 2147483647 w 170"/>
                <a:gd name="T59" fmla="*/ 2147483647 h 262"/>
                <a:gd name="T60" fmla="*/ 2147483647 w 170"/>
                <a:gd name="T61" fmla="*/ 2147483647 h 262"/>
                <a:gd name="T62" fmla="*/ 2147483647 w 170"/>
                <a:gd name="T63" fmla="*/ 2147483647 h 262"/>
                <a:gd name="T64" fmla="*/ 2147483647 w 170"/>
                <a:gd name="T65" fmla="*/ 2147483647 h 262"/>
                <a:gd name="T66" fmla="*/ 2147483647 w 170"/>
                <a:gd name="T67" fmla="*/ 2147483647 h 262"/>
                <a:gd name="T68" fmla="*/ 2147483647 w 170"/>
                <a:gd name="T69" fmla="*/ 2147483647 h 262"/>
                <a:gd name="T70" fmla="*/ 2147483647 w 170"/>
                <a:gd name="T71" fmla="*/ 2147483647 h 262"/>
                <a:gd name="T72" fmla="*/ 2147483647 w 170"/>
                <a:gd name="T73" fmla="*/ 2147483647 h 262"/>
                <a:gd name="T74" fmla="*/ 2147483647 w 170"/>
                <a:gd name="T75" fmla="*/ 2147483647 h 262"/>
                <a:gd name="T76" fmla="*/ 2147483647 w 170"/>
                <a:gd name="T77" fmla="*/ 2147483647 h 262"/>
                <a:gd name="T78" fmla="*/ 2147483647 w 170"/>
                <a:gd name="T79" fmla="*/ 2147483647 h 262"/>
                <a:gd name="T80" fmla="*/ 2147483647 w 170"/>
                <a:gd name="T81" fmla="*/ 2147483647 h 262"/>
                <a:gd name="T82" fmla="*/ 2147483647 w 170"/>
                <a:gd name="T83" fmla="*/ 2147483647 h 262"/>
                <a:gd name="T84" fmla="*/ 2147483647 w 170"/>
                <a:gd name="T85" fmla="*/ 2147483647 h 2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solidFill>
              <a:srgbClr val="0058A2"/>
            </a:solidFill>
            <a:ln w="7938">
              <a:solidFill>
                <a:schemeClr val="tx1"/>
              </a:solidFill>
              <a:prstDash val="solid"/>
              <a:round/>
              <a:headEnd/>
              <a:tailEnd/>
            </a:ln>
          </p:spPr>
          <p:txBody>
            <a:bodyPr/>
            <a:lstStyle/>
            <a:p>
              <a:endParaRPr lang="en-US"/>
            </a:p>
          </p:txBody>
        </p:sp>
        <p:sp>
          <p:nvSpPr>
            <p:cNvPr id="415" name="Freeform 140"/>
            <p:cNvSpPr>
              <a:spLocks/>
            </p:cNvSpPr>
            <p:nvPr/>
          </p:nvSpPr>
          <p:spPr bwMode="auto">
            <a:xfrm>
              <a:off x="4565650" y="1467892"/>
              <a:ext cx="331788" cy="536575"/>
            </a:xfrm>
            <a:custGeom>
              <a:avLst/>
              <a:gdLst>
                <a:gd name="T0" fmla="*/ 2147483647 w 209"/>
                <a:gd name="T1" fmla="*/ 2147483647 h 338"/>
                <a:gd name="T2" fmla="*/ 2147483647 w 209"/>
                <a:gd name="T3" fmla="*/ 2147483647 h 338"/>
                <a:gd name="T4" fmla="*/ 2147483647 w 209"/>
                <a:gd name="T5" fmla="*/ 2147483647 h 338"/>
                <a:gd name="T6" fmla="*/ 2147483647 w 209"/>
                <a:gd name="T7" fmla="*/ 2147483647 h 338"/>
                <a:gd name="T8" fmla="*/ 2147483647 w 209"/>
                <a:gd name="T9" fmla="*/ 2147483647 h 338"/>
                <a:gd name="T10" fmla="*/ 2147483647 w 209"/>
                <a:gd name="T11" fmla="*/ 2147483647 h 338"/>
                <a:gd name="T12" fmla="*/ 2147483647 w 209"/>
                <a:gd name="T13" fmla="*/ 2147483647 h 338"/>
                <a:gd name="T14" fmla="*/ 2147483647 w 209"/>
                <a:gd name="T15" fmla="*/ 2147483647 h 338"/>
                <a:gd name="T16" fmla="*/ 2147483647 w 209"/>
                <a:gd name="T17" fmla="*/ 2147483647 h 338"/>
                <a:gd name="T18" fmla="*/ 2147483647 w 209"/>
                <a:gd name="T19" fmla="*/ 2147483647 h 338"/>
                <a:gd name="T20" fmla="*/ 2147483647 w 209"/>
                <a:gd name="T21" fmla="*/ 2147483647 h 338"/>
                <a:gd name="T22" fmla="*/ 2147483647 w 209"/>
                <a:gd name="T23" fmla="*/ 2147483647 h 338"/>
                <a:gd name="T24" fmla="*/ 2147483647 w 209"/>
                <a:gd name="T25" fmla="*/ 2147483647 h 338"/>
                <a:gd name="T26" fmla="*/ 2147483647 w 209"/>
                <a:gd name="T27" fmla="*/ 2147483647 h 338"/>
                <a:gd name="T28" fmla="*/ 2147483647 w 209"/>
                <a:gd name="T29" fmla="*/ 2147483647 h 338"/>
                <a:gd name="T30" fmla="*/ 2147483647 w 209"/>
                <a:gd name="T31" fmla="*/ 2147483647 h 338"/>
                <a:gd name="T32" fmla="*/ 2147483647 w 209"/>
                <a:gd name="T33" fmla="*/ 2147483647 h 338"/>
                <a:gd name="T34" fmla="*/ 2147483647 w 209"/>
                <a:gd name="T35" fmla="*/ 2147483647 h 338"/>
                <a:gd name="T36" fmla="*/ 2147483647 w 209"/>
                <a:gd name="T37" fmla="*/ 2147483647 h 338"/>
                <a:gd name="T38" fmla="*/ 2147483647 w 209"/>
                <a:gd name="T39" fmla="*/ 2147483647 h 338"/>
                <a:gd name="T40" fmla="*/ 2147483647 w 209"/>
                <a:gd name="T41" fmla="*/ 2147483647 h 338"/>
                <a:gd name="T42" fmla="*/ 2147483647 w 209"/>
                <a:gd name="T43" fmla="*/ 2147483647 h 338"/>
                <a:gd name="T44" fmla="*/ 2147483647 w 209"/>
                <a:gd name="T45" fmla="*/ 2147483647 h 338"/>
                <a:gd name="T46" fmla="*/ 2147483647 w 209"/>
                <a:gd name="T47" fmla="*/ 2147483647 h 338"/>
                <a:gd name="T48" fmla="*/ 2147483647 w 209"/>
                <a:gd name="T49" fmla="*/ 2147483647 h 338"/>
                <a:gd name="T50" fmla="*/ 2147483647 w 209"/>
                <a:gd name="T51" fmla="*/ 2147483647 h 338"/>
                <a:gd name="T52" fmla="*/ 2147483647 w 209"/>
                <a:gd name="T53" fmla="*/ 2147483647 h 338"/>
                <a:gd name="T54" fmla="*/ 2147483647 w 209"/>
                <a:gd name="T55" fmla="*/ 2147483647 h 338"/>
                <a:gd name="T56" fmla="*/ 2147483647 w 209"/>
                <a:gd name="T57" fmla="*/ 2147483647 h 338"/>
                <a:gd name="T58" fmla="*/ 2147483647 w 209"/>
                <a:gd name="T59" fmla="*/ 2147483647 h 338"/>
                <a:gd name="T60" fmla="*/ 2147483647 w 209"/>
                <a:gd name="T61" fmla="*/ 2147483647 h 338"/>
                <a:gd name="T62" fmla="*/ 2147483647 w 209"/>
                <a:gd name="T63" fmla="*/ 2147483647 h 338"/>
                <a:gd name="T64" fmla="*/ 2147483647 w 209"/>
                <a:gd name="T65" fmla="*/ 2147483647 h 338"/>
                <a:gd name="T66" fmla="*/ 2147483647 w 209"/>
                <a:gd name="T67" fmla="*/ 2147483647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solidFill>
              <a:srgbClr val="0058A2"/>
            </a:solidFill>
            <a:ln w="7938">
              <a:solidFill>
                <a:schemeClr val="tx1"/>
              </a:solidFill>
              <a:prstDash val="solid"/>
              <a:round/>
              <a:headEnd/>
              <a:tailEnd/>
            </a:ln>
          </p:spPr>
          <p:txBody>
            <a:bodyPr/>
            <a:lstStyle/>
            <a:p>
              <a:endParaRPr lang="en-US"/>
            </a:p>
          </p:txBody>
        </p:sp>
        <p:sp>
          <p:nvSpPr>
            <p:cNvPr id="416" name="Freeform 141"/>
            <p:cNvSpPr>
              <a:spLocks/>
            </p:cNvSpPr>
            <p:nvPr/>
          </p:nvSpPr>
          <p:spPr bwMode="auto">
            <a:xfrm>
              <a:off x="4413250" y="1372642"/>
              <a:ext cx="652463" cy="536575"/>
            </a:xfrm>
            <a:custGeom>
              <a:avLst/>
              <a:gdLst>
                <a:gd name="T0" fmla="*/ 2147483647 w 411"/>
                <a:gd name="T1" fmla="*/ 2147483647 h 338"/>
                <a:gd name="T2" fmla="*/ 2147483647 w 411"/>
                <a:gd name="T3" fmla="*/ 2147483647 h 338"/>
                <a:gd name="T4" fmla="*/ 2147483647 w 411"/>
                <a:gd name="T5" fmla="*/ 2147483647 h 338"/>
                <a:gd name="T6" fmla="*/ 2147483647 w 411"/>
                <a:gd name="T7" fmla="*/ 2147483647 h 338"/>
                <a:gd name="T8" fmla="*/ 2147483647 w 411"/>
                <a:gd name="T9" fmla="*/ 2147483647 h 338"/>
                <a:gd name="T10" fmla="*/ 2147483647 w 411"/>
                <a:gd name="T11" fmla="*/ 2147483647 h 338"/>
                <a:gd name="T12" fmla="*/ 2147483647 w 411"/>
                <a:gd name="T13" fmla="*/ 2147483647 h 338"/>
                <a:gd name="T14" fmla="*/ 2147483647 w 411"/>
                <a:gd name="T15" fmla="*/ 2147483647 h 338"/>
                <a:gd name="T16" fmla="*/ 0 w 411"/>
                <a:gd name="T17" fmla="*/ 2147483647 h 338"/>
                <a:gd name="T18" fmla="*/ 2147483647 w 411"/>
                <a:gd name="T19" fmla="*/ 2147483647 h 338"/>
                <a:gd name="T20" fmla="*/ 2147483647 w 411"/>
                <a:gd name="T21" fmla="*/ 2147483647 h 338"/>
                <a:gd name="T22" fmla="*/ 2147483647 w 411"/>
                <a:gd name="T23" fmla="*/ 2147483647 h 338"/>
                <a:gd name="T24" fmla="*/ 2147483647 w 411"/>
                <a:gd name="T25" fmla="*/ 2147483647 h 338"/>
                <a:gd name="T26" fmla="*/ 2147483647 w 411"/>
                <a:gd name="T27" fmla="*/ 2147483647 h 338"/>
                <a:gd name="T28" fmla="*/ 2147483647 w 411"/>
                <a:gd name="T29" fmla="*/ 2147483647 h 338"/>
                <a:gd name="T30" fmla="*/ 2147483647 w 411"/>
                <a:gd name="T31" fmla="*/ 2147483647 h 338"/>
                <a:gd name="T32" fmla="*/ 2147483647 w 411"/>
                <a:gd name="T33" fmla="*/ 2147483647 h 338"/>
                <a:gd name="T34" fmla="*/ 2147483647 w 411"/>
                <a:gd name="T35" fmla="*/ 2147483647 h 338"/>
                <a:gd name="T36" fmla="*/ 2147483647 w 411"/>
                <a:gd name="T37" fmla="*/ 2147483647 h 338"/>
                <a:gd name="T38" fmla="*/ 2147483647 w 411"/>
                <a:gd name="T39" fmla="*/ 2147483647 h 338"/>
                <a:gd name="T40" fmla="*/ 2147483647 w 411"/>
                <a:gd name="T41" fmla="*/ 2147483647 h 338"/>
                <a:gd name="T42" fmla="*/ 2147483647 w 411"/>
                <a:gd name="T43" fmla="*/ 2147483647 h 338"/>
                <a:gd name="T44" fmla="*/ 2147483647 w 411"/>
                <a:gd name="T45" fmla="*/ 2147483647 h 338"/>
                <a:gd name="T46" fmla="*/ 2147483647 w 411"/>
                <a:gd name="T47" fmla="*/ 2147483647 h 338"/>
                <a:gd name="T48" fmla="*/ 2147483647 w 411"/>
                <a:gd name="T49" fmla="*/ 2147483647 h 338"/>
                <a:gd name="T50" fmla="*/ 2147483647 w 411"/>
                <a:gd name="T51" fmla="*/ 2147483647 h 338"/>
                <a:gd name="T52" fmla="*/ 2147483647 w 411"/>
                <a:gd name="T53" fmla="*/ 2147483647 h 338"/>
                <a:gd name="T54" fmla="*/ 2147483647 w 411"/>
                <a:gd name="T55" fmla="*/ 2147483647 h 338"/>
                <a:gd name="T56" fmla="*/ 2147483647 w 411"/>
                <a:gd name="T57" fmla="*/ 2147483647 h 338"/>
                <a:gd name="T58" fmla="*/ 2147483647 w 411"/>
                <a:gd name="T59" fmla="*/ 2147483647 h 338"/>
                <a:gd name="T60" fmla="*/ 2147483647 w 411"/>
                <a:gd name="T61" fmla="*/ 2147483647 h 338"/>
                <a:gd name="T62" fmla="*/ 2147483647 w 411"/>
                <a:gd name="T63" fmla="*/ 2147483647 h 338"/>
                <a:gd name="T64" fmla="*/ 2147483647 w 411"/>
                <a:gd name="T65" fmla="*/ 2147483647 h 338"/>
                <a:gd name="T66" fmla="*/ 2147483647 w 411"/>
                <a:gd name="T67" fmla="*/ 2147483647 h 338"/>
                <a:gd name="T68" fmla="*/ 2147483647 w 411"/>
                <a:gd name="T69" fmla="*/ 2147483647 h 338"/>
                <a:gd name="T70" fmla="*/ 2147483647 w 411"/>
                <a:gd name="T71" fmla="*/ 2147483647 h 338"/>
                <a:gd name="T72" fmla="*/ 2147483647 w 411"/>
                <a:gd name="T73" fmla="*/ 2147483647 h 338"/>
                <a:gd name="T74" fmla="*/ 2147483647 w 411"/>
                <a:gd name="T75" fmla="*/ 2147483647 h 338"/>
                <a:gd name="T76" fmla="*/ 2147483647 w 411"/>
                <a:gd name="T77" fmla="*/ 2147483647 h 338"/>
                <a:gd name="T78" fmla="*/ 2147483647 w 411"/>
                <a:gd name="T79" fmla="*/ 2147483647 h 338"/>
                <a:gd name="T80" fmla="*/ 2147483647 w 411"/>
                <a:gd name="T81" fmla="*/ 2147483647 h 338"/>
                <a:gd name="T82" fmla="*/ 2147483647 w 411"/>
                <a:gd name="T83" fmla="*/ 2147483647 h 338"/>
                <a:gd name="T84" fmla="*/ 2147483647 w 411"/>
                <a:gd name="T85" fmla="*/ 2147483647 h 338"/>
                <a:gd name="T86" fmla="*/ 2147483647 w 411"/>
                <a:gd name="T87" fmla="*/ 2147483647 h 338"/>
                <a:gd name="T88" fmla="*/ 2147483647 w 411"/>
                <a:gd name="T89" fmla="*/ 2147483647 h 338"/>
                <a:gd name="T90" fmla="*/ 2147483647 w 411"/>
                <a:gd name="T91" fmla="*/ 2147483647 h 338"/>
                <a:gd name="T92" fmla="*/ 2147483647 w 411"/>
                <a:gd name="T93" fmla="*/ 2147483647 h 338"/>
                <a:gd name="T94" fmla="*/ 2147483647 w 411"/>
                <a:gd name="T95" fmla="*/ 2147483647 h 338"/>
                <a:gd name="T96" fmla="*/ 2147483647 w 411"/>
                <a:gd name="T97" fmla="*/ 2147483647 h 338"/>
                <a:gd name="T98" fmla="*/ 2147483647 w 411"/>
                <a:gd name="T99" fmla="*/ 2147483647 h 338"/>
                <a:gd name="T100" fmla="*/ 2147483647 w 411"/>
                <a:gd name="T101" fmla="*/ 2147483647 h 338"/>
                <a:gd name="T102" fmla="*/ 2147483647 w 411"/>
                <a:gd name="T103" fmla="*/ 2147483647 h 338"/>
                <a:gd name="T104" fmla="*/ 2147483647 w 411"/>
                <a:gd name="T105" fmla="*/ 2147483647 h 338"/>
                <a:gd name="T106" fmla="*/ 2147483647 w 411"/>
                <a:gd name="T107" fmla="*/ 2147483647 h 338"/>
                <a:gd name="T108" fmla="*/ 2147483647 w 411"/>
                <a:gd name="T109" fmla="*/ 2147483647 h 338"/>
                <a:gd name="T110" fmla="*/ 2147483647 w 411"/>
                <a:gd name="T111" fmla="*/ 2147483647 h 338"/>
                <a:gd name="T112" fmla="*/ 2147483647 w 411"/>
                <a:gd name="T113" fmla="*/ 214748364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solidFill>
              <a:srgbClr val="0058A2"/>
            </a:solidFill>
            <a:ln w="7938">
              <a:solidFill>
                <a:schemeClr val="tx1"/>
              </a:solidFill>
              <a:prstDash val="solid"/>
              <a:round/>
              <a:headEnd/>
              <a:tailEnd/>
            </a:ln>
          </p:spPr>
          <p:txBody>
            <a:bodyPr/>
            <a:lstStyle/>
            <a:p>
              <a:endParaRPr lang="en-US"/>
            </a:p>
          </p:txBody>
        </p:sp>
        <p:sp>
          <p:nvSpPr>
            <p:cNvPr id="417" name="Freeform 142"/>
            <p:cNvSpPr>
              <a:spLocks/>
            </p:cNvSpPr>
            <p:nvPr/>
          </p:nvSpPr>
          <p:spPr bwMode="auto">
            <a:xfrm>
              <a:off x="4881563" y="1852067"/>
              <a:ext cx="111125" cy="69850"/>
            </a:xfrm>
            <a:custGeom>
              <a:avLst/>
              <a:gdLst>
                <a:gd name="T0" fmla="*/ 2147483647 w 70"/>
                <a:gd name="T1" fmla="*/ 2147483647 h 44"/>
                <a:gd name="T2" fmla="*/ 2147483647 w 70"/>
                <a:gd name="T3" fmla="*/ 2147483647 h 44"/>
                <a:gd name="T4" fmla="*/ 2147483647 w 70"/>
                <a:gd name="T5" fmla="*/ 2147483647 h 44"/>
                <a:gd name="T6" fmla="*/ 2147483647 w 70"/>
                <a:gd name="T7" fmla="*/ 2147483647 h 44"/>
                <a:gd name="T8" fmla="*/ 2147483647 w 70"/>
                <a:gd name="T9" fmla="*/ 2147483647 h 44"/>
                <a:gd name="T10" fmla="*/ 2147483647 w 70"/>
                <a:gd name="T11" fmla="*/ 2147483647 h 44"/>
                <a:gd name="T12" fmla="*/ 2147483647 w 70"/>
                <a:gd name="T13" fmla="*/ 2147483647 h 44"/>
                <a:gd name="T14" fmla="*/ 2147483647 w 70"/>
                <a:gd name="T15" fmla="*/ 2147483647 h 44"/>
                <a:gd name="T16" fmla="*/ 2147483647 w 70"/>
                <a:gd name="T17" fmla="*/ 2147483647 h 44"/>
                <a:gd name="T18" fmla="*/ 2147483647 w 70"/>
                <a:gd name="T19" fmla="*/ 0 h 44"/>
                <a:gd name="T20" fmla="*/ 2147483647 w 70"/>
                <a:gd name="T21" fmla="*/ 2147483647 h 44"/>
                <a:gd name="T22" fmla="*/ 2147483647 w 70"/>
                <a:gd name="T23" fmla="*/ 2147483647 h 44"/>
                <a:gd name="T24" fmla="*/ 0 w 70"/>
                <a:gd name="T25" fmla="*/ 2147483647 h 44"/>
                <a:gd name="T26" fmla="*/ 2147483647 w 70"/>
                <a:gd name="T27" fmla="*/ 2147483647 h 44"/>
                <a:gd name="T28" fmla="*/ 2147483647 w 70"/>
                <a:gd name="T29" fmla="*/ 2147483647 h 44"/>
                <a:gd name="T30" fmla="*/ 2147483647 w 70"/>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solidFill>
              <a:srgbClr val="0058A2"/>
            </a:solidFill>
            <a:ln w="7938">
              <a:solidFill>
                <a:schemeClr val="tx1"/>
              </a:solidFill>
              <a:prstDash val="solid"/>
              <a:round/>
              <a:headEnd/>
              <a:tailEnd/>
            </a:ln>
          </p:spPr>
          <p:txBody>
            <a:bodyPr/>
            <a:lstStyle/>
            <a:p>
              <a:endParaRPr lang="en-US"/>
            </a:p>
          </p:txBody>
        </p:sp>
        <p:sp>
          <p:nvSpPr>
            <p:cNvPr id="418" name="Freeform 143"/>
            <p:cNvSpPr>
              <a:spLocks/>
            </p:cNvSpPr>
            <p:nvPr/>
          </p:nvSpPr>
          <p:spPr bwMode="auto">
            <a:xfrm>
              <a:off x="4818063" y="1909217"/>
              <a:ext cx="184150" cy="85725"/>
            </a:xfrm>
            <a:custGeom>
              <a:avLst/>
              <a:gdLst>
                <a:gd name="T0" fmla="*/ 2147483647 w 116"/>
                <a:gd name="T1" fmla="*/ 2147483647 h 54"/>
                <a:gd name="T2" fmla="*/ 2147483647 w 116"/>
                <a:gd name="T3" fmla="*/ 2147483647 h 54"/>
                <a:gd name="T4" fmla="*/ 2147483647 w 116"/>
                <a:gd name="T5" fmla="*/ 2147483647 h 54"/>
                <a:gd name="T6" fmla="*/ 2147483647 w 116"/>
                <a:gd name="T7" fmla="*/ 2147483647 h 54"/>
                <a:gd name="T8" fmla="*/ 2147483647 w 116"/>
                <a:gd name="T9" fmla="*/ 2147483647 h 54"/>
                <a:gd name="T10" fmla="*/ 2147483647 w 116"/>
                <a:gd name="T11" fmla="*/ 0 h 54"/>
                <a:gd name="T12" fmla="*/ 2147483647 w 116"/>
                <a:gd name="T13" fmla="*/ 0 h 54"/>
                <a:gd name="T14" fmla="*/ 2147483647 w 116"/>
                <a:gd name="T15" fmla="*/ 2147483647 h 54"/>
                <a:gd name="T16" fmla="*/ 2147483647 w 116"/>
                <a:gd name="T17" fmla="*/ 2147483647 h 54"/>
                <a:gd name="T18" fmla="*/ 2147483647 w 116"/>
                <a:gd name="T19" fmla="*/ 2147483647 h 54"/>
                <a:gd name="T20" fmla="*/ 2147483647 w 116"/>
                <a:gd name="T21" fmla="*/ 2147483647 h 54"/>
                <a:gd name="T22" fmla="*/ 2147483647 w 116"/>
                <a:gd name="T23" fmla="*/ 2147483647 h 54"/>
                <a:gd name="T24" fmla="*/ 2147483647 w 116"/>
                <a:gd name="T25" fmla="*/ 2147483647 h 54"/>
                <a:gd name="T26" fmla="*/ 2147483647 w 116"/>
                <a:gd name="T27" fmla="*/ 2147483647 h 54"/>
                <a:gd name="T28" fmla="*/ 2147483647 w 116"/>
                <a:gd name="T29" fmla="*/ 2147483647 h 54"/>
                <a:gd name="T30" fmla="*/ 2147483647 w 116"/>
                <a:gd name="T31" fmla="*/ 2147483647 h 54"/>
                <a:gd name="T32" fmla="*/ 2147483647 w 116"/>
                <a:gd name="T33" fmla="*/ 2147483647 h 54"/>
                <a:gd name="T34" fmla="*/ 2147483647 w 116"/>
                <a:gd name="T35" fmla="*/ 2147483647 h 54"/>
                <a:gd name="T36" fmla="*/ 0 w 116"/>
                <a:gd name="T37" fmla="*/ 2147483647 h 54"/>
                <a:gd name="T38" fmla="*/ 0 w 116"/>
                <a:gd name="T39" fmla="*/ 2147483647 h 54"/>
                <a:gd name="T40" fmla="*/ 2147483647 w 116"/>
                <a:gd name="T41" fmla="*/ 2147483647 h 54"/>
                <a:gd name="T42" fmla="*/ 2147483647 w 116"/>
                <a:gd name="T43" fmla="*/ 2147483647 h 54"/>
                <a:gd name="T44" fmla="*/ 2147483647 w 116"/>
                <a:gd name="T45" fmla="*/ 214748364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solidFill>
              <a:srgbClr val="0058A2"/>
            </a:solidFill>
            <a:ln w="7938">
              <a:solidFill>
                <a:schemeClr val="tx1"/>
              </a:solidFill>
              <a:prstDash val="solid"/>
              <a:round/>
              <a:headEnd/>
              <a:tailEnd/>
            </a:ln>
          </p:spPr>
          <p:txBody>
            <a:bodyPr/>
            <a:lstStyle/>
            <a:p>
              <a:endParaRPr lang="en-US"/>
            </a:p>
          </p:txBody>
        </p:sp>
        <p:sp>
          <p:nvSpPr>
            <p:cNvPr id="419" name="Freeform 144"/>
            <p:cNvSpPr>
              <a:spLocks/>
            </p:cNvSpPr>
            <p:nvPr/>
          </p:nvSpPr>
          <p:spPr bwMode="auto">
            <a:xfrm>
              <a:off x="4818063" y="1966367"/>
              <a:ext cx="142875" cy="85725"/>
            </a:xfrm>
            <a:custGeom>
              <a:avLst/>
              <a:gdLst>
                <a:gd name="T0" fmla="*/ 0 w 90"/>
                <a:gd name="T1" fmla="*/ 2147483647 h 54"/>
                <a:gd name="T2" fmla="*/ 2147483647 w 90"/>
                <a:gd name="T3" fmla="*/ 2147483647 h 54"/>
                <a:gd name="T4" fmla="*/ 2147483647 w 90"/>
                <a:gd name="T5" fmla="*/ 0 h 54"/>
                <a:gd name="T6" fmla="*/ 2147483647 w 90"/>
                <a:gd name="T7" fmla="*/ 2147483647 h 54"/>
                <a:gd name="T8" fmla="*/ 2147483647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2147483647 w 90"/>
                <a:gd name="T19" fmla="*/ 2147483647 h 54"/>
                <a:gd name="T20" fmla="*/ 2147483647 w 90"/>
                <a:gd name="T21" fmla="*/ 2147483647 h 54"/>
                <a:gd name="T22" fmla="*/ 2147483647 w 90"/>
                <a:gd name="T23" fmla="*/ 2147483647 h 54"/>
                <a:gd name="T24" fmla="*/ 2147483647 w 90"/>
                <a:gd name="T25" fmla="*/ 2147483647 h 54"/>
                <a:gd name="T26" fmla="*/ 0 w 90"/>
                <a:gd name="T27" fmla="*/ 214748364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solidFill>
              <a:srgbClr val="0058A2"/>
            </a:solidFill>
            <a:ln w="7938">
              <a:solidFill>
                <a:schemeClr val="tx1"/>
              </a:solidFill>
              <a:prstDash val="solid"/>
              <a:round/>
              <a:headEnd/>
              <a:tailEnd/>
            </a:ln>
          </p:spPr>
          <p:txBody>
            <a:bodyPr/>
            <a:lstStyle/>
            <a:p>
              <a:endParaRPr lang="en-US"/>
            </a:p>
          </p:txBody>
        </p:sp>
        <p:sp>
          <p:nvSpPr>
            <p:cNvPr id="420" name="Freeform 145"/>
            <p:cNvSpPr>
              <a:spLocks/>
            </p:cNvSpPr>
            <p:nvPr/>
          </p:nvSpPr>
          <p:spPr bwMode="auto">
            <a:xfrm>
              <a:off x="4783138" y="2007642"/>
              <a:ext cx="82550" cy="31750"/>
            </a:xfrm>
            <a:custGeom>
              <a:avLst/>
              <a:gdLst>
                <a:gd name="T0" fmla="*/ 0 w 52"/>
                <a:gd name="T1" fmla="*/ 2147483647 h 20"/>
                <a:gd name="T2" fmla="*/ 2147483647 w 52"/>
                <a:gd name="T3" fmla="*/ 2147483647 h 20"/>
                <a:gd name="T4" fmla="*/ 2147483647 w 52"/>
                <a:gd name="T5" fmla="*/ 2147483647 h 20"/>
                <a:gd name="T6" fmla="*/ 2147483647 w 52"/>
                <a:gd name="T7" fmla="*/ 2147483647 h 20"/>
                <a:gd name="T8" fmla="*/ 2147483647 w 52"/>
                <a:gd name="T9" fmla="*/ 0 h 20"/>
                <a:gd name="T10" fmla="*/ 2147483647 w 52"/>
                <a:gd name="T11" fmla="*/ 2147483647 h 20"/>
                <a:gd name="T12" fmla="*/ 2147483647 w 52"/>
                <a:gd name="T13" fmla="*/ 2147483647 h 20"/>
                <a:gd name="T14" fmla="*/ 2147483647 w 52"/>
                <a:gd name="T15" fmla="*/ 2147483647 h 20"/>
                <a:gd name="T16" fmla="*/ 0 w 52"/>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solidFill>
              <a:srgbClr val="0058A2"/>
            </a:solidFill>
            <a:ln w="7938">
              <a:solidFill>
                <a:schemeClr val="tx1"/>
              </a:solidFill>
              <a:prstDash val="solid"/>
              <a:round/>
              <a:headEnd/>
              <a:tailEnd/>
            </a:ln>
          </p:spPr>
          <p:txBody>
            <a:bodyPr/>
            <a:lstStyle/>
            <a:p>
              <a:endParaRPr lang="en-US"/>
            </a:p>
          </p:txBody>
        </p:sp>
        <p:sp>
          <p:nvSpPr>
            <p:cNvPr id="421" name="Freeform 146"/>
            <p:cNvSpPr>
              <a:spLocks/>
            </p:cNvSpPr>
            <p:nvPr/>
          </p:nvSpPr>
          <p:spPr bwMode="auto">
            <a:xfrm>
              <a:off x="4875213" y="1975892"/>
              <a:ext cx="238125" cy="168275"/>
            </a:xfrm>
            <a:custGeom>
              <a:avLst/>
              <a:gdLst>
                <a:gd name="T0" fmla="*/ 2147483647 w 150"/>
                <a:gd name="T1" fmla="*/ 2147483647 h 106"/>
                <a:gd name="T2" fmla="*/ 2147483647 w 150"/>
                <a:gd name="T3" fmla="*/ 2147483647 h 106"/>
                <a:gd name="T4" fmla="*/ 2147483647 w 150"/>
                <a:gd name="T5" fmla="*/ 2147483647 h 106"/>
                <a:gd name="T6" fmla="*/ 2147483647 w 150"/>
                <a:gd name="T7" fmla="*/ 2147483647 h 106"/>
                <a:gd name="T8" fmla="*/ 2147483647 w 150"/>
                <a:gd name="T9" fmla="*/ 2147483647 h 106"/>
                <a:gd name="T10" fmla="*/ 2147483647 w 150"/>
                <a:gd name="T11" fmla="*/ 2147483647 h 106"/>
                <a:gd name="T12" fmla="*/ 2147483647 w 150"/>
                <a:gd name="T13" fmla="*/ 2147483647 h 106"/>
                <a:gd name="T14" fmla="*/ 2147483647 w 150"/>
                <a:gd name="T15" fmla="*/ 0 h 106"/>
                <a:gd name="T16" fmla="*/ 2147483647 w 150"/>
                <a:gd name="T17" fmla="*/ 2147483647 h 106"/>
                <a:gd name="T18" fmla="*/ 2147483647 w 150"/>
                <a:gd name="T19" fmla="*/ 2147483647 h 106"/>
                <a:gd name="T20" fmla="*/ 2147483647 w 150"/>
                <a:gd name="T21" fmla="*/ 2147483647 h 106"/>
                <a:gd name="T22" fmla="*/ 2147483647 w 150"/>
                <a:gd name="T23" fmla="*/ 2147483647 h 106"/>
                <a:gd name="T24" fmla="*/ 2147483647 w 150"/>
                <a:gd name="T25" fmla="*/ 2147483647 h 106"/>
                <a:gd name="T26" fmla="*/ 2147483647 w 150"/>
                <a:gd name="T27" fmla="*/ 2147483647 h 106"/>
                <a:gd name="T28" fmla="*/ 2147483647 w 150"/>
                <a:gd name="T29" fmla="*/ 2147483647 h 106"/>
                <a:gd name="T30" fmla="*/ 2147483647 w 150"/>
                <a:gd name="T31" fmla="*/ 2147483647 h 106"/>
                <a:gd name="T32" fmla="*/ 2147483647 w 150"/>
                <a:gd name="T33" fmla="*/ 2147483647 h 106"/>
                <a:gd name="T34" fmla="*/ 2147483647 w 150"/>
                <a:gd name="T35" fmla="*/ 2147483647 h 106"/>
                <a:gd name="T36" fmla="*/ 2147483647 w 150"/>
                <a:gd name="T37" fmla="*/ 2147483647 h 106"/>
                <a:gd name="T38" fmla="*/ 2147483647 w 150"/>
                <a:gd name="T39" fmla="*/ 2147483647 h 106"/>
                <a:gd name="T40" fmla="*/ 2147483647 w 150"/>
                <a:gd name="T41" fmla="*/ 2147483647 h 106"/>
                <a:gd name="T42" fmla="*/ 2147483647 w 150"/>
                <a:gd name="T43" fmla="*/ 2147483647 h 106"/>
                <a:gd name="T44" fmla="*/ 2147483647 w 150"/>
                <a:gd name="T45" fmla="*/ 2147483647 h 106"/>
                <a:gd name="T46" fmla="*/ 2147483647 w 150"/>
                <a:gd name="T47" fmla="*/ 2147483647 h 106"/>
                <a:gd name="T48" fmla="*/ 2147483647 w 150"/>
                <a:gd name="T49" fmla="*/ 2147483647 h 106"/>
                <a:gd name="T50" fmla="*/ 0 w 150"/>
                <a:gd name="T51" fmla="*/ 2147483647 h 106"/>
                <a:gd name="T52" fmla="*/ 2147483647 w 150"/>
                <a:gd name="T53" fmla="*/ 2147483647 h 106"/>
                <a:gd name="T54" fmla="*/ 2147483647 w 150"/>
                <a:gd name="T55" fmla="*/ 2147483647 h 106"/>
                <a:gd name="T56" fmla="*/ 2147483647 w 150"/>
                <a:gd name="T57" fmla="*/ 2147483647 h 106"/>
                <a:gd name="T58" fmla="*/ 2147483647 w 150"/>
                <a:gd name="T59" fmla="*/ 2147483647 h 106"/>
                <a:gd name="T60" fmla="*/ 2147483647 w 150"/>
                <a:gd name="T61" fmla="*/ 2147483647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solidFill>
              <a:srgbClr val="0058A2"/>
            </a:solidFill>
            <a:ln w="7938">
              <a:solidFill>
                <a:schemeClr val="tx1"/>
              </a:solidFill>
              <a:prstDash val="solid"/>
              <a:round/>
              <a:headEnd/>
              <a:tailEnd/>
            </a:ln>
          </p:spPr>
          <p:txBody>
            <a:bodyPr/>
            <a:lstStyle/>
            <a:p>
              <a:endParaRPr lang="en-US"/>
            </a:p>
          </p:txBody>
        </p:sp>
        <p:sp>
          <p:nvSpPr>
            <p:cNvPr id="422" name="Freeform 147"/>
            <p:cNvSpPr>
              <a:spLocks/>
            </p:cNvSpPr>
            <p:nvPr/>
          </p:nvSpPr>
          <p:spPr bwMode="auto">
            <a:xfrm>
              <a:off x="4137025" y="1883817"/>
              <a:ext cx="200025" cy="304800"/>
            </a:xfrm>
            <a:custGeom>
              <a:avLst/>
              <a:gdLst>
                <a:gd name="T0" fmla="*/ 2147483647 w 126"/>
                <a:gd name="T1" fmla="*/ 2147483647 h 192"/>
                <a:gd name="T2" fmla="*/ 2147483647 w 126"/>
                <a:gd name="T3" fmla="*/ 2147483647 h 192"/>
                <a:gd name="T4" fmla="*/ 2147483647 w 126"/>
                <a:gd name="T5" fmla="*/ 2147483647 h 192"/>
                <a:gd name="T6" fmla="*/ 2147483647 w 126"/>
                <a:gd name="T7" fmla="*/ 2147483647 h 192"/>
                <a:gd name="T8" fmla="*/ 0 w 126"/>
                <a:gd name="T9" fmla="*/ 2147483647 h 192"/>
                <a:gd name="T10" fmla="*/ 2147483647 w 126"/>
                <a:gd name="T11" fmla="*/ 2147483647 h 192"/>
                <a:gd name="T12" fmla="*/ 2147483647 w 126"/>
                <a:gd name="T13" fmla="*/ 2147483647 h 192"/>
                <a:gd name="T14" fmla="*/ 2147483647 w 126"/>
                <a:gd name="T15" fmla="*/ 0 h 192"/>
                <a:gd name="T16" fmla="*/ 2147483647 w 126"/>
                <a:gd name="T17" fmla="*/ 2147483647 h 192"/>
                <a:gd name="T18" fmla="*/ 2147483647 w 126"/>
                <a:gd name="T19" fmla="*/ 2147483647 h 192"/>
                <a:gd name="T20" fmla="*/ 2147483647 w 126"/>
                <a:gd name="T21" fmla="*/ 2147483647 h 192"/>
                <a:gd name="T22" fmla="*/ 2147483647 w 126"/>
                <a:gd name="T23" fmla="*/ 2147483647 h 192"/>
                <a:gd name="T24" fmla="*/ 2147483647 w 126"/>
                <a:gd name="T25" fmla="*/ 2147483647 h 192"/>
                <a:gd name="T26" fmla="*/ 2147483647 w 126"/>
                <a:gd name="T27" fmla="*/ 2147483647 h 192"/>
                <a:gd name="T28" fmla="*/ 2147483647 w 126"/>
                <a:gd name="T29" fmla="*/ 2147483647 h 192"/>
                <a:gd name="T30" fmla="*/ 2147483647 w 126"/>
                <a:gd name="T31" fmla="*/ 2147483647 h 192"/>
                <a:gd name="T32" fmla="*/ 2147483647 w 126"/>
                <a:gd name="T33" fmla="*/ 2147483647 h 192"/>
                <a:gd name="T34" fmla="*/ 2147483647 w 126"/>
                <a:gd name="T35" fmla="*/ 2147483647 h 192"/>
                <a:gd name="T36" fmla="*/ 2147483647 w 126"/>
                <a:gd name="T37" fmla="*/ 2147483647 h 192"/>
                <a:gd name="T38" fmla="*/ 2147483647 w 126"/>
                <a:gd name="T39" fmla="*/ 2147483647 h 192"/>
                <a:gd name="T40" fmla="*/ 2147483647 w 126"/>
                <a:gd name="T41" fmla="*/ 2147483647 h 192"/>
                <a:gd name="T42" fmla="*/ 2147483647 w 126"/>
                <a:gd name="T43" fmla="*/ 2147483647 h 192"/>
                <a:gd name="T44" fmla="*/ 2147483647 w 126"/>
                <a:gd name="T45" fmla="*/ 2147483647 h 192"/>
                <a:gd name="T46" fmla="*/ 2147483647 w 126"/>
                <a:gd name="T47" fmla="*/ 2147483647 h 192"/>
                <a:gd name="T48" fmla="*/ 2147483647 w 126"/>
                <a:gd name="T49" fmla="*/ 2147483647 h 192"/>
                <a:gd name="T50" fmla="*/ 2147483647 w 126"/>
                <a:gd name="T51" fmla="*/ 2147483647 h 192"/>
                <a:gd name="T52" fmla="*/ 2147483647 w 126"/>
                <a:gd name="T53" fmla="*/ 2147483647 h 192"/>
                <a:gd name="T54" fmla="*/ 2147483647 w 126"/>
                <a:gd name="T55" fmla="*/ 2147483647 h 192"/>
                <a:gd name="T56" fmla="*/ 2147483647 w 126"/>
                <a:gd name="T57" fmla="*/ 2147483647 h 192"/>
                <a:gd name="T58" fmla="*/ 2147483647 w 126"/>
                <a:gd name="T59" fmla="*/ 2147483647 h 192"/>
                <a:gd name="T60" fmla="*/ 2147483647 w 126"/>
                <a:gd name="T61" fmla="*/ 2147483647 h 192"/>
                <a:gd name="T62" fmla="*/ 2147483647 w 126"/>
                <a:gd name="T63" fmla="*/ 2147483647 h 192"/>
                <a:gd name="T64" fmla="*/ 2147483647 w 126"/>
                <a:gd name="T65" fmla="*/ 2147483647 h 192"/>
                <a:gd name="T66" fmla="*/ 2147483647 w 126"/>
                <a:gd name="T67" fmla="*/ 2147483647 h 192"/>
                <a:gd name="T68" fmla="*/ 2147483647 w 12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solidFill>
              <a:srgbClr val="0058A2"/>
            </a:solidFill>
            <a:ln w="7938">
              <a:solidFill>
                <a:schemeClr val="tx1"/>
              </a:solidFill>
              <a:prstDash val="solid"/>
              <a:round/>
              <a:headEnd/>
              <a:tailEnd/>
            </a:ln>
          </p:spPr>
          <p:txBody>
            <a:bodyPr/>
            <a:lstStyle/>
            <a:p>
              <a:endParaRPr lang="en-US"/>
            </a:p>
          </p:txBody>
        </p:sp>
        <p:sp>
          <p:nvSpPr>
            <p:cNvPr id="423" name="Freeform 148"/>
            <p:cNvSpPr>
              <a:spLocks/>
            </p:cNvSpPr>
            <p:nvPr/>
          </p:nvSpPr>
          <p:spPr bwMode="auto">
            <a:xfrm>
              <a:off x="4086225" y="1994942"/>
              <a:ext cx="60325" cy="53975"/>
            </a:xfrm>
            <a:custGeom>
              <a:avLst/>
              <a:gdLst>
                <a:gd name="T0" fmla="*/ 2147483647 w 38"/>
                <a:gd name="T1" fmla="*/ 0 h 24"/>
                <a:gd name="T2" fmla="*/ 2147483647 w 38"/>
                <a:gd name="T3" fmla="*/ 2147483647 h 24"/>
                <a:gd name="T4" fmla="*/ 2147483647 w 38"/>
                <a:gd name="T5" fmla="*/ 2147483647 h 24"/>
                <a:gd name="T6" fmla="*/ 2147483647 w 38"/>
                <a:gd name="T7" fmla="*/ 2147483647 h 24"/>
                <a:gd name="T8" fmla="*/ 2147483647 w 38"/>
                <a:gd name="T9" fmla="*/ 2147483647 h 24"/>
                <a:gd name="T10" fmla="*/ 2147483647 w 38"/>
                <a:gd name="T11" fmla="*/ 2147483647 h 24"/>
                <a:gd name="T12" fmla="*/ 2147483647 w 38"/>
                <a:gd name="T13" fmla="*/ 2147483647 h 24"/>
                <a:gd name="T14" fmla="*/ 2147483647 w 38"/>
                <a:gd name="T15" fmla="*/ 2147483647 h 24"/>
                <a:gd name="T16" fmla="*/ 0 w 38"/>
                <a:gd name="T17" fmla="*/ 2147483647 h 24"/>
                <a:gd name="T18" fmla="*/ 2147483647 w 38"/>
                <a:gd name="T19" fmla="*/ 2147483647 h 24"/>
                <a:gd name="T20" fmla="*/ 2147483647 w 3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solidFill>
              <a:srgbClr val="0058A2"/>
            </a:solidFill>
            <a:ln w="7938">
              <a:solidFill>
                <a:schemeClr val="tx1"/>
              </a:solidFill>
              <a:prstDash val="solid"/>
              <a:round/>
              <a:headEnd/>
              <a:tailEnd/>
            </a:ln>
          </p:spPr>
          <p:txBody>
            <a:bodyPr/>
            <a:lstStyle/>
            <a:p>
              <a:endParaRPr lang="en-US"/>
            </a:p>
          </p:txBody>
        </p:sp>
        <p:sp>
          <p:nvSpPr>
            <p:cNvPr id="424" name="Freeform 149"/>
            <p:cNvSpPr>
              <a:spLocks/>
            </p:cNvSpPr>
            <p:nvPr/>
          </p:nvSpPr>
          <p:spPr bwMode="auto">
            <a:xfrm>
              <a:off x="4029075" y="2039392"/>
              <a:ext cx="104775" cy="98425"/>
            </a:xfrm>
            <a:custGeom>
              <a:avLst/>
              <a:gdLst>
                <a:gd name="T0" fmla="*/ 2147483647 w 66"/>
                <a:gd name="T1" fmla="*/ 2147483647 h 62"/>
                <a:gd name="T2" fmla="*/ 2147483647 w 66"/>
                <a:gd name="T3" fmla="*/ 2147483647 h 62"/>
                <a:gd name="T4" fmla="*/ 2147483647 w 66"/>
                <a:gd name="T5" fmla="*/ 2147483647 h 62"/>
                <a:gd name="T6" fmla="*/ 2147483647 w 66"/>
                <a:gd name="T7" fmla="*/ 2147483647 h 62"/>
                <a:gd name="T8" fmla="*/ 2147483647 w 66"/>
                <a:gd name="T9" fmla="*/ 2147483647 h 62"/>
                <a:gd name="T10" fmla="*/ 2147483647 w 66"/>
                <a:gd name="T11" fmla="*/ 2147483647 h 62"/>
                <a:gd name="T12" fmla="*/ 2147483647 w 66"/>
                <a:gd name="T13" fmla="*/ 2147483647 h 62"/>
                <a:gd name="T14" fmla="*/ 0 w 66"/>
                <a:gd name="T15" fmla="*/ 2147483647 h 62"/>
                <a:gd name="T16" fmla="*/ 2147483647 w 66"/>
                <a:gd name="T17" fmla="*/ 2147483647 h 62"/>
                <a:gd name="T18" fmla="*/ 2147483647 w 66"/>
                <a:gd name="T19" fmla="*/ 2147483647 h 62"/>
                <a:gd name="T20" fmla="*/ 2147483647 w 66"/>
                <a:gd name="T21" fmla="*/ 2147483647 h 62"/>
                <a:gd name="T22" fmla="*/ 2147483647 w 66"/>
                <a:gd name="T23" fmla="*/ 2147483647 h 62"/>
                <a:gd name="T24" fmla="*/ 2147483647 w 66"/>
                <a:gd name="T25" fmla="*/ 2147483647 h 62"/>
                <a:gd name="T26" fmla="*/ 2147483647 w 66"/>
                <a:gd name="T27" fmla="*/ 2147483647 h 62"/>
                <a:gd name="T28" fmla="*/ 2147483647 w 66"/>
                <a:gd name="T29" fmla="*/ 2147483647 h 62"/>
                <a:gd name="T30" fmla="*/ 2147483647 w 66"/>
                <a:gd name="T31" fmla="*/ 2147483647 h 62"/>
                <a:gd name="T32" fmla="*/ 2147483647 w 66"/>
                <a:gd name="T33" fmla="*/ 0 h 62"/>
                <a:gd name="T34" fmla="*/ 2147483647 w 66"/>
                <a:gd name="T35" fmla="*/ 2147483647 h 62"/>
                <a:gd name="T36" fmla="*/ 2147483647 w 66"/>
                <a:gd name="T37" fmla="*/ 2147483647 h 62"/>
                <a:gd name="T38" fmla="*/ 2147483647 w 66"/>
                <a:gd name="T39" fmla="*/ 0 h 62"/>
                <a:gd name="T40" fmla="*/ 2147483647 w 66"/>
                <a:gd name="T41" fmla="*/ 2147483647 h 62"/>
                <a:gd name="T42" fmla="*/ 2147483647 w 66"/>
                <a:gd name="T43" fmla="*/ 0 h 62"/>
                <a:gd name="T44" fmla="*/ 2147483647 w 66"/>
                <a:gd name="T45" fmla="*/ 2147483647 h 62"/>
                <a:gd name="T46" fmla="*/ 2147483647 w 66"/>
                <a:gd name="T47" fmla="*/ 2147483647 h 62"/>
                <a:gd name="T48" fmla="*/ 2147483647 w 66"/>
                <a:gd name="T49" fmla="*/ 214748364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solidFill>
              <a:srgbClr val="0058A2"/>
            </a:solidFill>
            <a:ln w="7938">
              <a:solidFill>
                <a:schemeClr val="tx1"/>
              </a:solidFill>
              <a:prstDash val="solid"/>
              <a:round/>
              <a:headEnd/>
              <a:tailEnd/>
            </a:ln>
          </p:spPr>
          <p:txBody>
            <a:bodyPr/>
            <a:lstStyle/>
            <a:p>
              <a:endParaRPr lang="en-US"/>
            </a:p>
          </p:txBody>
        </p:sp>
        <p:sp>
          <p:nvSpPr>
            <p:cNvPr id="425" name="Freeform 150"/>
            <p:cNvSpPr>
              <a:spLocks/>
            </p:cNvSpPr>
            <p:nvPr/>
          </p:nvSpPr>
          <p:spPr bwMode="auto">
            <a:xfrm>
              <a:off x="4438650" y="2258467"/>
              <a:ext cx="111125" cy="60325"/>
            </a:xfrm>
            <a:custGeom>
              <a:avLst/>
              <a:gdLst>
                <a:gd name="T0" fmla="*/ 2147483647 w 70"/>
                <a:gd name="T1" fmla="*/ 2147483647 h 38"/>
                <a:gd name="T2" fmla="*/ 2147483647 w 70"/>
                <a:gd name="T3" fmla="*/ 2147483647 h 38"/>
                <a:gd name="T4" fmla="*/ 2147483647 w 70"/>
                <a:gd name="T5" fmla="*/ 0 h 38"/>
                <a:gd name="T6" fmla="*/ 2147483647 w 70"/>
                <a:gd name="T7" fmla="*/ 2147483647 h 38"/>
                <a:gd name="T8" fmla="*/ 2147483647 w 70"/>
                <a:gd name="T9" fmla="*/ 2147483647 h 38"/>
                <a:gd name="T10" fmla="*/ 2147483647 w 70"/>
                <a:gd name="T11" fmla="*/ 2147483647 h 38"/>
                <a:gd name="T12" fmla="*/ 2147483647 w 70"/>
                <a:gd name="T13" fmla="*/ 2147483647 h 38"/>
                <a:gd name="T14" fmla="*/ 2147483647 w 70"/>
                <a:gd name="T15" fmla="*/ 2147483647 h 38"/>
                <a:gd name="T16" fmla="*/ 2147483647 w 70"/>
                <a:gd name="T17" fmla="*/ 2147483647 h 38"/>
                <a:gd name="T18" fmla="*/ 2147483647 w 70"/>
                <a:gd name="T19" fmla="*/ 2147483647 h 38"/>
                <a:gd name="T20" fmla="*/ 2147483647 w 70"/>
                <a:gd name="T21" fmla="*/ 2147483647 h 38"/>
                <a:gd name="T22" fmla="*/ 2147483647 w 70"/>
                <a:gd name="T23" fmla="*/ 2147483647 h 38"/>
                <a:gd name="T24" fmla="*/ 2147483647 w 70"/>
                <a:gd name="T25" fmla="*/ 2147483647 h 38"/>
                <a:gd name="T26" fmla="*/ 2147483647 w 70"/>
                <a:gd name="T27" fmla="*/ 2147483647 h 38"/>
                <a:gd name="T28" fmla="*/ 2147483647 w 70"/>
                <a:gd name="T29" fmla="*/ 2147483647 h 38"/>
                <a:gd name="T30" fmla="*/ 2147483647 w 70"/>
                <a:gd name="T31" fmla="*/ 2147483647 h 38"/>
                <a:gd name="T32" fmla="*/ 2147483647 w 70"/>
                <a:gd name="T33" fmla="*/ 2147483647 h 38"/>
                <a:gd name="T34" fmla="*/ 2147483647 w 70"/>
                <a:gd name="T35" fmla="*/ 2147483647 h 38"/>
                <a:gd name="T36" fmla="*/ 2147483647 w 70"/>
                <a:gd name="T37" fmla="*/ 2147483647 h 38"/>
                <a:gd name="T38" fmla="*/ 2147483647 w 70"/>
                <a:gd name="T39" fmla="*/ 2147483647 h 38"/>
                <a:gd name="T40" fmla="*/ 2147483647 w 70"/>
                <a:gd name="T41" fmla="*/ 2147483647 h 38"/>
                <a:gd name="T42" fmla="*/ 0 w 70"/>
                <a:gd name="T43" fmla="*/ 2147483647 h 38"/>
                <a:gd name="T44" fmla="*/ 2147483647 w 70"/>
                <a:gd name="T45" fmla="*/ 2147483647 h 38"/>
                <a:gd name="T46" fmla="*/ 2147483647 w 70"/>
                <a:gd name="T47" fmla="*/ 2147483647 h 38"/>
                <a:gd name="T48" fmla="*/ 2147483647 w 70"/>
                <a:gd name="T49" fmla="*/ 2147483647 h 38"/>
                <a:gd name="T50" fmla="*/ 2147483647 w 70"/>
                <a:gd name="T51" fmla="*/ 2147483647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solidFill>
              <a:srgbClr val="0058A2"/>
            </a:solidFill>
            <a:ln w="7938">
              <a:solidFill>
                <a:schemeClr val="tx1"/>
              </a:solidFill>
              <a:prstDash val="solid"/>
              <a:round/>
              <a:headEnd/>
              <a:tailEnd/>
            </a:ln>
          </p:spPr>
          <p:txBody>
            <a:bodyPr/>
            <a:lstStyle/>
            <a:p>
              <a:endParaRPr lang="en-US"/>
            </a:p>
          </p:txBody>
        </p:sp>
        <p:sp>
          <p:nvSpPr>
            <p:cNvPr id="426" name="Freeform 151"/>
            <p:cNvSpPr>
              <a:spLocks/>
            </p:cNvSpPr>
            <p:nvPr/>
          </p:nvSpPr>
          <p:spPr bwMode="auto">
            <a:xfrm>
              <a:off x="4168775" y="2150517"/>
              <a:ext cx="323850" cy="273050"/>
            </a:xfrm>
            <a:custGeom>
              <a:avLst/>
              <a:gdLst>
                <a:gd name="T0" fmla="*/ 2147483647 w 204"/>
                <a:gd name="T1" fmla="*/ 2147483647 h 172"/>
                <a:gd name="T2" fmla="*/ 2147483647 w 204"/>
                <a:gd name="T3" fmla="*/ 2147483647 h 172"/>
                <a:gd name="T4" fmla="*/ 2147483647 w 204"/>
                <a:gd name="T5" fmla="*/ 2147483647 h 172"/>
                <a:gd name="T6" fmla="*/ 2147483647 w 204"/>
                <a:gd name="T7" fmla="*/ 2147483647 h 172"/>
                <a:gd name="T8" fmla="*/ 2147483647 w 204"/>
                <a:gd name="T9" fmla="*/ 2147483647 h 172"/>
                <a:gd name="T10" fmla="*/ 2147483647 w 204"/>
                <a:gd name="T11" fmla="*/ 2147483647 h 172"/>
                <a:gd name="T12" fmla="*/ 2147483647 w 204"/>
                <a:gd name="T13" fmla="*/ 2147483647 h 172"/>
                <a:gd name="T14" fmla="*/ 2147483647 w 204"/>
                <a:gd name="T15" fmla="*/ 2147483647 h 172"/>
                <a:gd name="T16" fmla="*/ 2147483647 w 204"/>
                <a:gd name="T17" fmla="*/ 2147483647 h 172"/>
                <a:gd name="T18" fmla="*/ 2147483647 w 204"/>
                <a:gd name="T19" fmla="*/ 2147483647 h 172"/>
                <a:gd name="T20" fmla="*/ 2147483647 w 204"/>
                <a:gd name="T21" fmla="*/ 2147483647 h 172"/>
                <a:gd name="T22" fmla="*/ 2147483647 w 204"/>
                <a:gd name="T23" fmla="*/ 2147483647 h 172"/>
                <a:gd name="T24" fmla="*/ 2147483647 w 204"/>
                <a:gd name="T25" fmla="*/ 2147483647 h 172"/>
                <a:gd name="T26" fmla="*/ 2147483647 w 204"/>
                <a:gd name="T27" fmla="*/ 2147483647 h 172"/>
                <a:gd name="T28" fmla="*/ 2147483647 w 204"/>
                <a:gd name="T29" fmla="*/ 2147483647 h 172"/>
                <a:gd name="T30" fmla="*/ 2147483647 w 204"/>
                <a:gd name="T31" fmla="*/ 2147483647 h 172"/>
                <a:gd name="T32" fmla="*/ 2147483647 w 204"/>
                <a:gd name="T33" fmla="*/ 2147483647 h 172"/>
                <a:gd name="T34" fmla="*/ 2147483647 w 204"/>
                <a:gd name="T35" fmla="*/ 2147483647 h 172"/>
                <a:gd name="T36" fmla="*/ 2147483647 w 204"/>
                <a:gd name="T37" fmla="*/ 2147483647 h 172"/>
                <a:gd name="T38" fmla="*/ 2147483647 w 204"/>
                <a:gd name="T39" fmla="*/ 2147483647 h 172"/>
                <a:gd name="T40" fmla="*/ 2147483647 w 204"/>
                <a:gd name="T41" fmla="*/ 2147483647 h 172"/>
                <a:gd name="T42" fmla="*/ 2147483647 w 204"/>
                <a:gd name="T43" fmla="*/ 2147483647 h 172"/>
                <a:gd name="T44" fmla="*/ 2147483647 w 204"/>
                <a:gd name="T45" fmla="*/ 2147483647 h 172"/>
                <a:gd name="T46" fmla="*/ 2147483647 w 204"/>
                <a:gd name="T47" fmla="*/ 2147483647 h 172"/>
                <a:gd name="T48" fmla="*/ 2147483647 w 204"/>
                <a:gd name="T49" fmla="*/ 2147483647 h 172"/>
                <a:gd name="T50" fmla="*/ 0 w 204"/>
                <a:gd name="T51" fmla="*/ 2147483647 h 172"/>
                <a:gd name="T52" fmla="*/ 2147483647 w 204"/>
                <a:gd name="T53" fmla="*/ 2147483647 h 172"/>
                <a:gd name="T54" fmla="*/ 2147483647 w 204"/>
                <a:gd name="T55" fmla="*/ 2147483647 h 172"/>
                <a:gd name="T56" fmla="*/ 2147483647 w 204"/>
                <a:gd name="T57" fmla="*/ 2147483647 h 172"/>
                <a:gd name="T58" fmla="*/ 2147483647 w 204"/>
                <a:gd name="T59" fmla="*/ 2147483647 h 172"/>
                <a:gd name="T60" fmla="*/ 2147483647 w 204"/>
                <a:gd name="T61" fmla="*/ 2147483647 h 172"/>
                <a:gd name="T62" fmla="*/ 2147483647 w 204"/>
                <a:gd name="T63" fmla="*/ 2147483647 h 172"/>
                <a:gd name="T64" fmla="*/ 2147483647 w 204"/>
                <a:gd name="T65" fmla="*/ 2147483647 h 172"/>
                <a:gd name="T66" fmla="*/ 2147483647 w 204"/>
                <a:gd name="T67" fmla="*/ 2147483647 h 172"/>
                <a:gd name="T68" fmla="*/ 2147483647 w 204"/>
                <a:gd name="T69" fmla="*/ 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solidFill>
              <a:srgbClr val="0058A2"/>
            </a:solidFill>
            <a:ln w="7938">
              <a:solidFill>
                <a:schemeClr val="tx1"/>
              </a:solidFill>
              <a:prstDash val="solid"/>
              <a:round/>
              <a:headEnd/>
              <a:tailEnd/>
            </a:ln>
          </p:spPr>
          <p:txBody>
            <a:bodyPr/>
            <a:lstStyle/>
            <a:p>
              <a:endParaRPr lang="en-US"/>
            </a:p>
          </p:txBody>
        </p:sp>
        <p:sp>
          <p:nvSpPr>
            <p:cNvPr id="427" name="Freeform 152"/>
            <p:cNvSpPr>
              <a:spLocks/>
            </p:cNvSpPr>
            <p:nvPr/>
          </p:nvSpPr>
          <p:spPr bwMode="auto">
            <a:xfrm>
              <a:off x="4048125" y="2429917"/>
              <a:ext cx="85725" cy="152400"/>
            </a:xfrm>
            <a:custGeom>
              <a:avLst/>
              <a:gdLst>
                <a:gd name="T0" fmla="*/ 2147483647 w 54"/>
                <a:gd name="T1" fmla="*/ 2147483647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0 w 54"/>
                <a:gd name="T13" fmla="*/ 2147483647 h 96"/>
                <a:gd name="T14" fmla="*/ 2147483647 w 54"/>
                <a:gd name="T15" fmla="*/ 2147483647 h 96"/>
                <a:gd name="T16" fmla="*/ 2147483647 w 54"/>
                <a:gd name="T17" fmla="*/ 2147483647 h 96"/>
                <a:gd name="T18" fmla="*/ 2147483647 w 54"/>
                <a:gd name="T19" fmla="*/ 2147483647 h 96"/>
                <a:gd name="T20" fmla="*/ 2147483647 w 54"/>
                <a:gd name="T21" fmla="*/ 2147483647 h 96"/>
                <a:gd name="T22" fmla="*/ 2147483647 w 54"/>
                <a:gd name="T23" fmla="*/ 0 h 96"/>
                <a:gd name="T24" fmla="*/ 2147483647 w 54"/>
                <a:gd name="T25" fmla="*/ 2147483647 h 96"/>
                <a:gd name="T26" fmla="*/ 2147483647 w 54"/>
                <a:gd name="T27" fmla="*/ 2147483647 h 96"/>
                <a:gd name="T28" fmla="*/ 2147483647 w 54"/>
                <a:gd name="T29" fmla="*/ 2147483647 h 96"/>
                <a:gd name="T30" fmla="*/ 2147483647 w 54"/>
                <a:gd name="T31" fmla="*/ 2147483647 h 96"/>
                <a:gd name="T32" fmla="*/ 2147483647 w 54"/>
                <a:gd name="T33" fmla="*/ 2147483647 h 96"/>
                <a:gd name="T34" fmla="*/ 2147483647 w 54"/>
                <a:gd name="T35" fmla="*/ 2147483647 h 96"/>
                <a:gd name="T36" fmla="*/ 2147483647 w 54"/>
                <a:gd name="T37" fmla="*/ 2147483647 h 96"/>
                <a:gd name="T38" fmla="*/ 2147483647 w 54"/>
                <a:gd name="T39" fmla="*/ 2147483647 h 96"/>
                <a:gd name="T40" fmla="*/ 2147483647 w 54"/>
                <a:gd name="T41" fmla="*/ 2147483647 h 96"/>
                <a:gd name="T42" fmla="*/ 2147483647 w 54"/>
                <a:gd name="T43" fmla="*/ 2147483647 h 96"/>
                <a:gd name="T44" fmla="*/ 2147483647 w 54"/>
                <a:gd name="T45" fmla="*/ 2147483647 h 96"/>
                <a:gd name="T46" fmla="*/ 2147483647 w 54"/>
                <a:gd name="T47" fmla="*/ 2147483647 h 96"/>
                <a:gd name="T48" fmla="*/ 2147483647 w 54"/>
                <a:gd name="T49" fmla="*/ 2147483647 h 96"/>
                <a:gd name="T50" fmla="*/ 2147483647 w 54"/>
                <a:gd name="T51" fmla="*/ 2147483647 h 96"/>
                <a:gd name="T52" fmla="*/ 2147483647 w 54"/>
                <a:gd name="T53" fmla="*/ 2147483647 h 96"/>
                <a:gd name="T54" fmla="*/ 2147483647 w 54"/>
                <a:gd name="T55" fmla="*/ 2147483647 h 96"/>
                <a:gd name="T56" fmla="*/ 2147483647 w 54"/>
                <a:gd name="T57" fmla="*/ 2147483647 h 96"/>
                <a:gd name="T58" fmla="*/ 2147483647 w 54"/>
                <a:gd name="T59" fmla="*/ 2147483647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solidFill>
              <a:srgbClr val="0058A2"/>
            </a:solidFill>
            <a:ln w="7938">
              <a:solidFill>
                <a:schemeClr val="tx1"/>
              </a:solidFill>
              <a:prstDash val="solid"/>
              <a:round/>
              <a:headEnd/>
              <a:tailEnd/>
            </a:ln>
          </p:spPr>
          <p:txBody>
            <a:bodyPr/>
            <a:lstStyle/>
            <a:p>
              <a:endParaRPr lang="en-US"/>
            </a:p>
          </p:txBody>
        </p:sp>
        <p:sp>
          <p:nvSpPr>
            <p:cNvPr id="428" name="Freeform 153"/>
            <p:cNvSpPr>
              <a:spLocks/>
            </p:cNvSpPr>
            <p:nvPr/>
          </p:nvSpPr>
          <p:spPr bwMode="auto">
            <a:xfrm>
              <a:off x="4054475" y="2385467"/>
              <a:ext cx="311150" cy="225425"/>
            </a:xfrm>
            <a:custGeom>
              <a:avLst/>
              <a:gdLst>
                <a:gd name="T0" fmla="*/ 2147483647 w 196"/>
                <a:gd name="T1" fmla="*/ 2147483647 h 142"/>
                <a:gd name="T2" fmla="*/ 2147483647 w 196"/>
                <a:gd name="T3" fmla="*/ 2147483647 h 142"/>
                <a:gd name="T4" fmla="*/ 0 w 196"/>
                <a:gd name="T5" fmla="*/ 2147483647 h 142"/>
                <a:gd name="T6" fmla="*/ 2147483647 w 196"/>
                <a:gd name="T7" fmla="*/ 2147483647 h 142"/>
                <a:gd name="T8" fmla="*/ 2147483647 w 196"/>
                <a:gd name="T9" fmla="*/ 2147483647 h 142"/>
                <a:gd name="T10" fmla="*/ 2147483647 w 196"/>
                <a:gd name="T11" fmla="*/ 0 h 142"/>
                <a:gd name="T12" fmla="*/ 2147483647 w 196"/>
                <a:gd name="T13" fmla="*/ 2147483647 h 142"/>
                <a:gd name="T14" fmla="*/ 2147483647 w 196"/>
                <a:gd name="T15" fmla="*/ 2147483647 h 142"/>
                <a:gd name="T16" fmla="*/ 2147483647 w 196"/>
                <a:gd name="T17" fmla="*/ 2147483647 h 142"/>
                <a:gd name="T18" fmla="*/ 2147483647 w 196"/>
                <a:gd name="T19" fmla="*/ 2147483647 h 142"/>
                <a:gd name="T20" fmla="*/ 2147483647 w 196"/>
                <a:gd name="T21" fmla="*/ 2147483647 h 142"/>
                <a:gd name="T22" fmla="*/ 2147483647 w 196"/>
                <a:gd name="T23" fmla="*/ 2147483647 h 142"/>
                <a:gd name="T24" fmla="*/ 2147483647 w 196"/>
                <a:gd name="T25" fmla="*/ 2147483647 h 142"/>
                <a:gd name="T26" fmla="*/ 2147483647 w 196"/>
                <a:gd name="T27" fmla="*/ 2147483647 h 142"/>
                <a:gd name="T28" fmla="*/ 2147483647 w 196"/>
                <a:gd name="T29" fmla="*/ 2147483647 h 142"/>
                <a:gd name="T30" fmla="*/ 2147483647 w 196"/>
                <a:gd name="T31" fmla="*/ 2147483647 h 142"/>
                <a:gd name="T32" fmla="*/ 2147483647 w 196"/>
                <a:gd name="T33" fmla="*/ 2147483647 h 142"/>
                <a:gd name="T34" fmla="*/ 2147483647 w 196"/>
                <a:gd name="T35" fmla="*/ 2147483647 h 142"/>
                <a:gd name="T36" fmla="*/ 2147483647 w 196"/>
                <a:gd name="T37" fmla="*/ 2147483647 h 142"/>
                <a:gd name="T38" fmla="*/ 2147483647 w 196"/>
                <a:gd name="T39" fmla="*/ 2147483647 h 142"/>
                <a:gd name="T40" fmla="*/ 2147483647 w 196"/>
                <a:gd name="T41" fmla="*/ 2147483647 h 142"/>
                <a:gd name="T42" fmla="*/ 2147483647 w 196"/>
                <a:gd name="T43" fmla="*/ 2147483647 h 142"/>
                <a:gd name="T44" fmla="*/ 2147483647 w 196"/>
                <a:gd name="T45" fmla="*/ 2147483647 h 142"/>
                <a:gd name="T46" fmla="*/ 2147483647 w 196"/>
                <a:gd name="T47" fmla="*/ 2147483647 h 142"/>
                <a:gd name="T48" fmla="*/ 2147483647 w 196"/>
                <a:gd name="T49" fmla="*/ 2147483647 h 142"/>
                <a:gd name="T50" fmla="*/ 2147483647 w 196"/>
                <a:gd name="T51" fmla="*/ 2147483647 h 142"/>
                <a:gd name="T52" fmla="*/ 2147483647 w 196"/>
                <a:gd name="T53" fmla="*/ 2147483647 h 142"/>
                <a:gd name="T54" fmla="*/ 2147483647 w 196"/>
                <a:gd name="T55" fmla="*/ 2147483647 h 142"/>
                <a:gd name="T56" fmla="*/ 2147483647 w 196"/>
                <a:gd name="T57" fmla="*/ 2147483647 h 142"/>
                <a:gd name="T58" fmla="*/ 2147483647 w 196"/>
                <a:gd name="T59" fmla="*/ 2147483647 h 142"/>
                <a:gd name="T60" fmla="*/ 2147483647 w 196"/>
                <a:gd name="T61" fmla="*/ 2147483647 h 142"/>
                <a:gd name="T62" fmla="*/ 2147483647 w 196"/>
                <a:gd name="T63" fmla="*/ 2147483647 h 142"/>
                <a:gd name="T64" fmla="*/ 2147483647 w 196"/>
                <a:gd name="T65" fmla="*/ 2147483647 h 142"/>
                <a:gd name="T66" fmla="*/ 2147483647 w 196"/>
                <a:gd name="T67" fmla="*/ 2147483647 h 142"/>
                <a:gd name="T68" fmla="*/ 2147483647 w 196"/>
                <a:gd name="T69" fmla="*/ 2147483647 h 142"/>
                <a:gd name="T70" fmla="*/ 2147483647 w 196"/>
                <a:gd name="T71" fmla="*/ 2147483647 h 142"/>
                <a:gd name="T72" fmla="*/ 2147483647 w 196"/>
                <a:gd name="T73" fmla="*/ 2147483647 h 142"/>
                <a:gd name="T74" fmla="*/ 2147483647 w 196"/>
                <a:gd name="T75" fmla="*/ 2147483647 h 142"/>
                <a:gd name="T76" fmla="*/ 2147483647 w 196"/>
                <a:gd name="T77" fmla="*/ 2147483647 h 142"/>
                <a:gd name="T78" fmla="*/ 2147483647 w 196"/>
                <a:gd name="T79" fmla="*/ 2147483647 h 142"/>
                <a:gd name="T80" fmla="*/ 2147483647 w 196"/>
                <a:gd name="T81" fmla="*/ 2147483647 h 142"/>
                <a:gd name="T82" fmla="*/ 2147483647 w 196"/>
                <a:gd name="T83" fmla="*/ 2147483647 h 142"/>
                <a:gd name="T84" fmla="*/ 2147483647 w 196"/>
                <a:gd name="T85" fmla="*/ 2147483647 h 142"/>
                <a:gd name="T86" fmla="*/ 2147483647 w 196"/>
                <a:gd name="T87" fmla="*/ 2147483647 h 142"/>
                <a:gd name="T88" fmla="*/ 2147483647 w 196"/>
                <a:gd name="T89" fmla="*/ 2147483647 h 142"/>
                <a:gd name="T90" fmla="*/ 2147483647 w 196"/>
                <a:gd name="T91" fmla="*/ 2147483647 h 142"/>
                <a:gd name="T92" fmla="*/ 2147483647 w 196"/>
                <a:gd name="T93" fmla="*/ 2147483647 h 142"/>
                <a:gd name="T94" fmla="*/ 2147483647 w 196"/>
                <a:gd name="T95" fmla="*/ 2147483647 h 142"/>
                <a:gd name="T96" fmla="*/ 2147483647 w 196"/>
                <a:gd name="T97" fmla="*/ 2147483647 h 142"/>
                <a:gd name="T98" fmla="*/ 2147483647 w 196"/>
                <a:gd name="T99" fmla="*/ 2147483647 h 142"/>
                <a:gd name="T100" fmla="*/ 2147483647 w 196"/>
                <a:gd name="T101" fmla="*/ 2147483647 h 142"/>
                <a:gd name="T102" fmla="*/ 2147483647 w 196"/>
                <a:gd name="T103" fmla="*/ 2147483647 h 142"/>
                <a:gd name="T104" fmla="*/ 2147483647 w 196"/>
                <a:gd name="T105" fmla="*/ 2147483647 h 142"/>
                <a:gd name="T106" fmla="*/ 2147483647 w 196"/>
                <a:gd name="T107" fmla="*/ 2147483647 h 142"/>
                <a:gd name="T108" fmla="*/ 2147483647 w 196"/>
                <a:gd name="T109" fmla="*/ 2147483647 h 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solidFill>
              <a:srgbClr val="0058A2"/>
            </a:solidFill>
            <a:ln w="7938">
              <a:solidFill>
                <a:schemeClr val="tx1"/>
              </a:solidFill>
              <a:prstDash val="solid"/>
              <a:round/>
              <a:headEnd/>
              <a:tailEnd/>
            </a:ln>
          </p:spPr>
          <p:txBody>
            <a:bodyPr/>
            <a:lstStyle/>
            <a:p>
              <a:endParaRPr lang="en-US"/>
            </a:p>
          </p:txBody>
        </p:sp>
        <p:sp>
          <p:nvSpPr>
            <p:cNvPr id="429" name="Freeform 154"/>
            <p:cNvSpPr>
              <a:spLocks/>
            </p:cNvSpPr>
            <p:nvPr/>
          </p:nvSpPr>
          <p:spPr bwMode="auto">
            <a:xfrm>
              <a:off x="4508500" y="2414042"/>
              <a:ext cx="22225" cy="41275"/>
            </a:xfrm>
            <a:custGeom>
              <a:avLst/>
              <a:gdLst>
                <a:gd name="T0" fmla="*/ 2147483647 w 14"/>
                <a:gd name="T1" fmla="*/ 0 h 26"/>
                <a:gd name="T2" fmla="*/ 2147483647 w 14"/>
                <a:gd name="T3" fmla="*/ 2147483647 h 26"/>
                <a:gd name="T4" fmla="*/ 0 w 14"/>
                <a:gd name="T5" fmla="*/ 2147483647 h 26"/>
                <a:gd name="T6" fmla="*/ 0 w 14"/>
                <a:gd name="T7" fmla="*/ 2147483647 h 26"/>
                <a:gd name="T8" fmla="*/ 0 w 14"/>
                <a:gd name="T9" fmla="*/ 2147483647 h 26"/>
                <a:gd name="T10" fmla="*/ 2147483647 w 14"/>
                <a:gd name="T11" fmla="*/ 2147483647 h 26"/>
                <a:gd name="T12" fmla="*/ 2147483647 w 14"/>
                <a:gd name="T13" fmla="*/ 2147483647 h 26"/>
                <a:gd name="T14" fmla="*/ 2147483647 w 14"/>
                <a:gd name="T15" fmla="*/ 2147483647 h 26"/>
                <a:gd name="T16" fmla="*/ 2147483647 w 14"/>
                <a:gd name="T17" fmla="*/ 2147483647 h 26"/>
                <a:gd name="T18" fmla="*/ 2147483647 w 1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solidFill>
              <a:srgbClr val="0058A2"/>
            </a:solidFill>
            <a:ln w="7938">
              <a:solidFill>
                <a:schemeClr val="tx1"/>
              </a:solidFill>
              <a:prstDash val="solid"/>
              <a:round/>
              <a:headEnd/>
              <a:tailEnd/>
            </a:ln>
          </p:spPr>
          <p:txBody>
            <a:bodyPr/>
            <a:lstStyle/>
            <a:p>
              <a:endParaRPr lang="en-US"/>
            </a:p>
          </p:txBody>
        </p:sp>
        <p:sp>
          <p:nvSpPr>
            <p:cNvPr id="430" name="Freeform 155"/>
            <p:cNvSpPr>
              <a:spLocks/>
            </p:cNvSpPr>
            <p:nvPr/>
          </p:nvSpPr>
          <p:spPr bwMode="auto">
            <a:xfrm>
              <a:off x="4498975" y="2468017"/>
              <a:ext cx="31750" cy="60325"/>
            </a:xfrm>
            <a:custGeom>
              <a:avLst/>
              <a:gdLst>
                <a:gd name="T0" fmla="*/ 2147483647 w 20"/>
                <a:gd name="T1" fmla="*/ 0 h 38"/>
                <a:gd name="T2" fmla="*/ 2147483647 w 20"/>
                <a:gd name="T3" fmla="*/ 2147483647 h 38"/>
                <a:gd name="T4" fmla="*/ 2147483647 w 20"/>
                <a:gd name="T5" fmla="*/ 2147483647 h 38"/>
                <a:gd name="T6" fmla="*/ 0 w 20"/>
                <a:gd name="T7" fmla="*/ 2147483647 h 38"/>
                <a:gd name="T8" fmla="*/ 2147483647 w 20"/>
                <a:gd name="T9" fmla="*/ 2147483647 h 38"/>
                <a:gd name="T10" fmla="*/ 2147483647 w 20"/>
                <a:gd name="T11" fmla="*/ 2147483647 h 38"/>
                <a:gd name="T12" fmla="*/ 2147483647 w 20"/>
                <a:gd name="T13" fmla="*/ 2147483647 h 38"/>
                <a:gd name="T14" fmla="*/ 2147483647 w 20"/>
                <a:gd name="T15" fmla="*/ 2147483647 h 38"/>
                <a:gd name="T16" fmla="*/ 2147483647 w 20"/>
                <a:gd name="T17" fmla="*/ 2147483647 h 38"/>
                <a:gd name="T18" fmla="*/ 2147483647 w 20"/>
                <a:gd name="T19" fmla="*/ 2147483647 h 38"/>
                <a:gd name="T20" fmla="*/ 2147483647 w 20"/>
                <a:gd name="T21" fmla="*/ 2147483647 h 38"/>
                <a:gd name="T22" fmla="*/ 2147483647 w 20"/>
                <a:gd name="T23" fmla="*/ 2147483647 h 38"/>
                <a:gd name="T24" fmla="*/ 2147483647 w 20"/>
                <a:gd name="T25" fmla="*/ 2147483647 h 38"/>
                <a:gd name="T26" fmla="*/ 2147483647 w 20"/>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solidFill>
              <a:srgbClr val="0058A2"/>
            </a:solidFill>
            <a:ln w="7938">
              <a:solidFill>
                <a:schemeClr val="tx1"/>
              </a:solidFill>
              <a:prstDash val="solid"/>
              <a:round/>
              <a:headEnd/>
              <a:tailEnd/>
            </a:ln>
          </p:spPr>
          <p:txBody>
            <a:bodyPr/>
            <a:lstStyle/>
            <a:p>
              <a:endParaRPr lang="en-US"/>
            </a:p>
          </p:txBody>
        </p:sp>
        <p:sp>
          <p:nvSpPr>
            <p:cNvPr id="431" name="Freeform 156"/>
            <p:cNvSpPr>
              <a:spLocks/>
            </p:cNvSpPr>
            <p:nvPr/>
          </p:nvSpPr>
          <p:spPr bwMode="auto">
            <a:xfrm>
              <a:off x="4352925" y="2140992"/>
              <a:ext cx="95250" cy="60325"/>
            </a:xfrm>
            <a:custGeom>
              <a:avLst/>
              <a:gdLst>
                <a:gd name="T0" fmla="*/ 0 w 60"/>
                <a:gd name="T1" fmla="*/ 2147483647 h 38"/>
                <a:gd name="T2" fmla="*/ 2147483647 w 60"/>
                <a:gd name="T3" fmla="*/ 2147483647 h 38"/>
                <a:gd name="T4" fmla="*/ 2147483647 w 60"/>
                <a:gd name="T5" fmla="*/ 2147483647 h 38"/>
                <a:gd name="T6" fmla="*/ 2147483647 w 60"/>
                <a:gd name="T7" fmla="*/ 0 h 38"/>
                <a:gd name="T8" fmla="*/ 2147483647 w 60"/>
                <a:gd name="T9" fmla="*/ 2147483647 h 38"/>
                <a:gd name="T10" fmla="*/ 2147483647 w 60"/>
                <a:gd name="T11" fmla="*/ 2147483647 h 38"/>
                <a:gd name="T12" fmla="*/ 2147483647 w 60"/>
                <a:gd name="T13" fmla="*/ 2147483647 h 38"/>
                <a:gd name="T14" fmla="*/ 2147483647 w 60"/>
                <a:gd name="T15" fmla="*/ 2147483647 h 38"/>
                <a:gd name="T16" fmla="*/ 2147483647 w 60"/>
                <a:gd name="T17" fmla="*/ 2147483647 h 38"/>
                <a:gd name="T18" fmla="*/ 2147483647 w 60"/>
                <a:gd name="T19" fmla="*/ 2147483647 h 38"/>
                <a:gd name="T20" fmla="*/ 2147483647 w 60"/>
                <a:gd name="T21" fmla="*/ 2147483647 h 38"/>
                <a:gd name="T22" fmla="*/ 2147483647 w 60"/>
                <a:gd name="T23" fmla="*/ 2147483647 h 38"/>
                <a:gd name="T24" fmla="*/ 2147483647 w 60"/>
                <a:gd name="T25" fmla="*/ 2147483647 h 38"/>
                <a:gd name="T26" fmla="*/ 2147483647 w 60"/>
                <a:gd name="T27" fmla="*/ 2147483647 h 38"/>
                <a:gd name="T28" fmla="*/ 2147483647 w 60"/>
                <a:gd name="T29" fmla="*/ 2147483647 h 38"/>
                <a:gd name="T30" fmla="*/ 2147483647 w 60"/>
                <a:gd name="T31" fmla="*/ 2147483647 h 38"/>
                <a:gd name="T32" fmla="*/ 0 w 60"/>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solidFill>
              <a:srgbClr val="0058A2"/>
            </a:solidFill>
            <a:ln w="7938">
              <a:solidFill>
                <a:schemeClr val="tx1"/>
              </a:solidFill>
              <a:prstDash val="solid"/>
              <a:round/>
              <a:headEnd/>
              <a:tailEnd/>
            </a:ln>
          </p:spPr>
          <p:txBody>
            <a:bodyPr/>
            <a:lstStyle/>
            <a:p>
              <a:endParaRPr lang="en-US"/>
            </a:p>
          </p:txBody>
        </p:sp>
        <p:sp>
          <p:nvSpPr>
            <p:cNvPr id="432" name="Freeform 157"/>
            <p:cNvSpPr>
              <a:spLocks/>
            </p:cNvSpPr>
            <p:nvPr/>
          </p:nvSpPr>
          <p:spPr bwMode="auto">
            <a:xfrm>
              <a:off x="4371975" y="2067967"/>
              <a:ext cx="95250" cy="88900"/>
            </a:xfrm>
            <a:custGeom>
              <a:avLst/>
              <a:gdLst>
                <a:gd name="T0" fmla="*/ 2147483647 w 60"/>
                <a:gd name="T1" fmla="*/ 2147483647 h 56"/>
                <a:gd name="T2" fmla="*/ 2147483647 w 60"/>
                <a:gd name="T3" fmla="*/ 2147483647 h 56"/>
                <a:gd name="T4" fmla="*/ 2147483647 w 60"/>
                <a:gd name="T5" fmla="*/ 2147483647 h 56"/>
                <a:gd name="T6" fmla="*/ 2147483647 w 60"/>
                <a:gd name="T7" fmla="*/ 2147483647 h 56"/>
                <a:gd name="T8" fmla="*/ 0 w 60"/>
                <a:gd name="T9" fmla="*/ 2147483647 h 56"/>
                <a:gd name="T10" fmla="*/ 2147483647 w 60"/>
                <a:gd name="T11" fmla="*/ 2147483647 h 56"/>
                <a:gd name="T12" fmla="*/ 2147483647 w 60"/>
                <a:gd name="T13" fmla="*/ 2147483647 h 56"/>
                <a:gd name="T14" fmla="*/ 2147483647 w 60"/>
                <a:gd name="T15" fmla="*/ 2147483647 h 56"/>
                <a:gd name="T16" fmla="*/ 2147483647 w 60"/>
                <a:gd name="T17" fmla="*/ 2147483647 h 56"/>
                <a:gd name="T18" fmla="*/ 2147483647 w 60"/>
                <a:gd name="T19" fmla="*/ 2147483647 h 56"/>
                <a:gd name="T20" fmla="*/ 2147483647 w 60"/>
                <a:gd name="T21" fmla="*/ 2147483647 h 56"/>
                <a:gd name="T22" fmla="*/ 2147483647 w 60"/>
                <a:gd name="T23" fmla="*/ 2147483647 h 56"/>
                <a:gd name="T24" fmla="*/ 2147483647 w 60"/>
                <a:gd name="T25" fmla="*/ 2147483647 h 56"/>
                <a:gd name="T26" fmla="*/ 2147483647 w 60"/>
                <a:gd name="T27" fmla="*/ 2147483647 h 56"/>
                <a:gd name="T28" fmla="*/ 2147483647 w 60"/>
                <a:gd name="T29" fmla="*/ 2147483647 h 56"/>
                <a:gd name="T30" fmla="*/ 2147483647 w 60"/>
                <a:gd name="T31" fmla="*/ 0 h 56"/>
                <a:gd name="T32" fmla="*/ 2147483647 w 60"/>
                <a:gd name="T33" fmla="*/ 2147483647 h 56"/>
                <a:gd name="T34" fmla="*/ 2147483647 w 60"/>
                <a:gd name="T35" fmla="*/ 2147483647 h 56"/>
                <a:gd name="T36" fmla="*/ 2147483647 w 60"/>
                <a:gd name="T37" fmla="*/ 2147483647 h 56"/>
                <a:gd name="T38" fmla="*/ 2147483647 w 60"/>
                <a:gd name="T39" fmla="*/ 2147483647 h 56"/>
                <a:gd name="T40" fmla="*/ 2147483647 w 60"/>
                <a:gd name="T41" fmla="*/ 2147483647 h 56"/>
                <a:gd name="T42" fmla="*/ 2147483647 w 60"/>
                <a:gd name="T43" fmla="*/ 2147483647 h 56"/>
                <a:gd name="T44" fmla="*/ 2147483647 w 60"/>
                <a:gd name="T45" fmla="*/ 2147483647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solidFill>
              <a:srgbClr val="0058A2"/>
            </a:solidFill>
            <a:ln w="7938">
              <a:solidFill>
                <a:schemeClr val="tx1"/>
              </a:solidFill>
              <a:prstDash val="solid"/>
              <a:round/>
              <a:headEnd/>
              <a:tailEnd/>
            </a:ln>
          </p:spPr>
          <p:txBody>
            <a:bodyPr/>
            <a:lstStyle/>
            <a:p>
              <a:endParaRPr lang="en-US"/>
            </a:p>
          </p:txBody>
        </p:sp>
        <p:sp>
          <p:nvSpPr>
            <p:cNvPr id="433" name="Freeform 158"/>
            <p:cNvSpPr>
              <a:spLocks/>
            </p:cNvSpPr>
            <p:nvPr/>
          </p:nvSpPr>
          <p:spPr bwMode="auto">
            <a:xfrm>
              <a:off x="4492625" y="1925092"/>
              <a:ext cx="66675" cy="98425"/>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0 w 42"/>
                <a:gd name="T9" fmla="*/ 2147483647 h 62"/>
                <a:gd name="T10" fmla="*/ 0 w 42"/>
                <a:gd name="T11" fmla="*/ 2147483647 h 62"/>
                <a:gd name="T12" fmla="*/ 2147483647 w 42"/>
                <a:gd name="T13" fmla="*/ 2147483647 h 62"/>
                <a:gd name="T14" fmla="*/ 2147483647 w 42"/>
                <a:gd name="T15" fmla="*/ 2147483647 h 62"/>
                <a:gd name="T16" fmla="*/ 2147483647 w 42"/>
                <a:gd name="T17" fmla="*/ 2147483647 h 62"/>
                <a:gd name="T18" fmla="*/ 2147483647 w 42"/>
                <a:gd name="T19" fmla="*/ 2147483647 h 62"/>
                <a:gd name="T20" fmla="*/ 2147483647 w 42"/>
                <a:gd name="T21" fmla="*/ 0 h 62"/>
                <a:gd name="T22" fmla="*/ 2147483647 w 42"/>
                <a:gd name="T23" fmla="*/ 2147483647 h 62"/>
                <a:gd name="T24" fmla="*/ 2147483647 w 42"/>
                <a:gd name="T25" fmla="*/ 2147483647 h 62"/>
                <a:gd name="T26" fmla="*/ 2147483647 w 42"/>
                <a:gd name="T27" fmla="*/ 2147483647 h 62"/>
                <a:gd name="T28" fmla="*/ 2147483647 w 42"/>
                <a:gd name="T29" fmla="*/ 2147483647 h 62"/>
                <a:gd name="T30" fmla="*/ 2147483647 w 42"/>
                <a:gd name="T31" fmla="*/ 2147483647 h 62"/>
                <a:gd name="T32" fmla="*/ 2147483647 w 42"/>
                <a:gd name="T33" fmla="*/ 2147483647 h 62"/>
                <a:gd name="T34" fmla="*/ 2147483647 w 42"/>
                <a:gd name="T35" fmla="*/ 2147483647 h 62"/>
                <a:gd name="T36" fmla="*/ 2147483647 w 42"/>
                <a:gd name="T37" fmla="*/ 2147483647 h 62"/>
                <a:gd name="T38" fmla="*/ 2147483647 w 42"/>
                <a:gd name="T39" fmla="*/ 2147483647 h 62"/>
                <a:gd name="T40" fmla="*/ 2147483647 w 42"/>
                <a:gd name="T41" fmla="*/ 2147483647 h 62"/>
                <a:gd name="T42" fmla="*/ 2147483647 w 42"/>
                <a:gd name="T43" fmla="*/ 214748364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solidFill>
              <a:srgbClr val="0058A2"/>
            </a:solidFill>
            <a:ln w="7938">
              <a:solidFill>
                <a:schemeClr val="tx1"/>
              </a:solidFill>
              <a:prstDash val="solid"/>
              <a:round/>
              <a:headEnd/>
              <a:tailEnd/>
            </a:ln>
          </p:spPr>
          <p:txBody>
            <a:bodyPr/>
            <a:lstStyle/>
            <a:p>
              <a:endParaRPr lang="en-US"/>
            </a:p>
          </p:txBody>
        </p:sp>
        <p:sp>
          <p:nvSpPr>
            <p:cNvPr id="434" name="Freeform 159"/>
            <p:cNvSpPr>
              <a:spLocks/>
            </p:cNvSpPr>
            <p:nvPr/>
          </p:nvSpPr>
          <p:spPr bwMode="auto">
            <a:xfrm>
              <a:off x="4540250" y="1994942"/>
              <a:ext cx="19050" cy="22225"/>
            </a:xfrm>
            <a:custGeom>
              <a:avLst/>
              <a:gdLst>
                <a:gd name="T0" fmla="*/ 2147483647 w 12"/>
                <a:gd name="T1" fmla="*/ 0 h 14"/>
                <a:gd name="T2" fmla="*/ 2147483647 w 12"/>
                <a:gd name="T3" fmla="*/ 0 h 14"/>
                <a:gd name="T4" fmla="*/ 2147483647 w 12"/>
                <a:gd name="T5" fmla="*/ 2147483647 h 14"/>
                <a:gd name="T6" fmla="*/ 2147483647 w 12"/>
                <a:gd name="T7" fmla="*/ 2147483647 h 14"/>
                <a:gd name="T8" fmla="*/ 2147483647 w 12"/>
                <a:gd name="T9" fmla="*/ 2147483647 h 14"/>
                <a:gd name="T10" fmla="*/ 0 w 12"/>
                <a:gd name="T11" fmla="*/ 2147483647 h 14"/>
                <a:gd name="T12" fmla="*/ 2147483647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solidFill>
              <a:srgbClr val="0058A2"/>
            </a:solidFill>
            <a:ln w="7938">
              <a:solidFill>
                <a:schemeClr val="tx1"/>
              </a:solidFill>
              <a:prstDash val="solid"/>
              <a:round/>
              <a:headEnd/>
              <a:tailEnd/>
            </a:ln>
          </p:spPr>
          <p:txBody>
            <a:bodyPr/>
            <a:lstStyle/>
            <a:p>
              <a:endParaRPr lang="en-US"/>
            </a:p>
          </p:txBody>
        </p:sp>
        <p:sp>
          <p:nvSpPr>
            <p:cNvPr id="435" name="Freeform 160"/>
            <p:cNvSpPr>
              <a:spLocks/>
            </p:cNvSpPr>
            <p:nvPr/>
          </p:nvSpPr>
          <p:spPr bwMode="auto">
            <a:xfrm>
              <a:off x="4568825" y="1979067"/>
              <a:ext cx="39688" cy="38100"/>
            </a:xfrm>
            <a:custGeom>
              <a:avLst/>
              <a:gdLst>
                <a:gd name="T0" fmla="*/ 0 w 25"/>
                <a:gd name="T1" fmla="*/ 2147483647 h 24"/>
                <a:gd name="T2" fmla="*/ 2147483647 w 25"/>
                <a:gd name="T3" fmla="*/ 2147483647 h 24"/>
                <a:gd name="T4" fmla="*/ 2147483647 w 25"/>
                <a:gd name="T5" fmla="*/ 2147483647 h 24"/>
                <a:gd name="T6" fmla="*/ 2147483647 w 25"/>
                <a:gd name="T7" fmla="*/ 2147483647 h 24"/>
                <a:gd name="T8" fmla="*/ 2147483647 w 25"/>
                <a:gd name="T9" fmla="*/ 0 h 24"/>
                <a:gd name="T10" fmla="*/ 2147483647 w 25"/>
                <a:gd name="T11" fmla="*/ 2147483647 h 24"/>
                <a:gd name="T12" fmla="*/ 2147483647 w 25"/>
                <a:gd name="T13" fmla="*/ 2147483647 h 24"/>
                <a:gd name="T14" fmla="*/ 2147483647 w 25"/>
                <a:gd name="T15" fmla="*/ 2147483647 h 24"/>
                <a:gd name="T16" fmla="*/ 2147483647 w 25"/>
                <a:gd name="T17" fmla="*/ 2147483647 h 24"/>
                <a:gd name="T18" fmla="*/ 2147483647 w 25"/>
                <a:gd name="T19" fmla="*/ 2147483647 h 24"/>
                <a:gd name="T20" fmla="*/ 2147483647 w 25"/>
                <a:gd name="T21" fmla="*/ 2147483647 h 24"/>
                <a:gd name="T22" fmla="*/ 0 w 25"/>
                <a:gd name="T23" fmla="*/ 2147483647 h 24"/>
                <a:gd name="T24" fmla="*/ 0 w 25"/>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solidFill>
              <a:srgbClr val="0058A2"/>
            </a:solidFill>
            <a:ln w="7938">
              <a:solidFill>
                <a:schemeClr val="tx1"/>
              </a:solidFill>
              <a:prstDash val="solid"/>
              <a:round/>
              <a:headEnd/>
              <a:tailEnd/>
            </a:ln>
          </p:spPr>
          <p:txBody>
            <a:bodyPr/>
            <a:lstStyle/>
            <a:p>
              <a:endParaRPr lang="en-US"/>
            </a:p>
          </p:txBody>
        </p:sp>
        <p:sp>
          <p:nvSpPr>
            <p:cNvPr id="436" name="Freeform 161"/>
            <p:cNvSpPr>
              <a:spLocks/>
            </p:cNvSpPr>
            <p:nvPr/>
          </p:nvSpPr>
          <p:spPr bwMode="auto">
            <a:xfrm>
              <a:off x="4441825" y="2020342"/>
              <a:ext cx="227013" cy="250825"/>
            </a:xfrm>
            <a:custGeom>
              <a:avLst/>
              <a:gdLst>
                <a:gd name="T0" fmla="*/ 2147483647 w 143"/>
                <a:gd name="T1" fmla="*/ 2147483647 h 158"/>
                <a:gd name="T2" fmla="*/ 2147483647 w 143"/>
                <a:gd name="T3" fmla="*/ 2147483647 h 158"/>
                <a:gd name="T4" fmla="*/ 2147483647 w 143"/>
                <a:gd name="T5" fmla="*/ 2147483647 h 158"/>
                <a:gd name="T6" fmla="*/ 2147483647 w 143"/>
                <a:gd name="T7" fmla="*/ 2147483647 h 158"/>
                <a:gd name="T8" fmla="*/ 2147483647 w 143"/>
                <a:gd name="T9" fmla="*/ 2147483647 h 158"/>
                <a:gd name="T10" fmla="*/ 2147483647 w 143"/>
                <a:gd name="T11" fmla="*/ 2147483647 h 158"/>
                <a:gd name="T12" fmla="*/ 2147483647 w 143"/>
                <a:gd name="T13" fmla="*/ 2147483647 h 158"/>
                <a:gd name="T14" fmla="*/ 2147483647 w 143"/>
                <a:gd name="T15" fmla="*/ 2147483647 h 158"/>
                <a:gd name="T16" fmla="*/ 2147483647 w 143"/>
                <a:gd name="T17" fmla="*/ 2147483647 h 158"/>
                <a:gd name="T18" fmla="*/ 2147483647 w 143"/>
                <a:gd name="T19" fmla="*/ 0 h 158"/>
                <a:gd name="T20" fmla="*/ 2147483647 w 143"/>
                <a:gd name="T21" fmla="*/ 2147483647 h 158"/>
                <a:gd name="T22" fmla="*/ 2147483647 w 143"/>
                <a:gd name="T23" fmla="*/ 2147483647 h 158"/>
                <a:gd name="T24" fmla="*/ 2147483647 w 143"/>
                <a:gd name="T25" fmla="*/ 2147483647 h 158"/>
                <a:gd name="T26" fmla="*/ 2147483647 w 143"/>
                <a:gd name="T27" fmla="*/ 2147483647 h 158"/>
                <a:gd name="T28" fmla="*/ 2147483647 w 143"/>
                <a:gd name="T29" fmla="*/ 2147483647 h 158"/>
                <a:gd name="T30" fmla="*/ 2147483647 w 143"/>
                <a:gd name="T31" fmla="*/ 2147483647 h 158"/>
                <a:gd name="T32" fmla="*/ 2147483647 w 143"/>
                <a:gd name="T33" fmla="*/ 2147483647 h 158"/>
                <a:gd name="T34" fmla="*/ 2147483647 w 143"/>
                <a:gd name="T35" fmla="*/ 2147483647 h 158"/>
                <a:gd name="T36" fmla="*/ 2147483647 w 143"/>
                <a:gd name="T37" fmla="*/ 2147483647 h 158"/>
                <a:gd name="T38" fmla="*/ 2147483647 w 143"/>
                <a:gd name="T39" fmla="*/ 2147483647 h 158"/>
                <a:gd name="T40" fmla="*/ 2147483647 w 143"/>
                <a:gd name="T41" fmla="*/ 2147483647 h 158"/>
                <a:gd name="T42" fmla="*/ 2147483647 w 143"/>
                <a:gd name="T43" fmla="*/ 2147483647 h 158"/>
                <a:gd name="T44" fmla="*/ 2147483647 w 143"/>
                <a:gd name="T45" fmla="*/ 2147483647 h 158"/>
                <a:gd name="T46" fmla="*/ 2147483647 w 143"/>
                <a:gd name="T47" fmla="*/ 2147483647 h 158"/>
                <a:gd name="T48" fmla="*/ 2147483647 w 143"/>
                <a:gd name="T49" fmla="*/ 2147483647 h 158"/>
                <a:gd name="T50" fmla="*/ 2147483647 w 143"/>
                <a:gd name="T51" fmla="*/ 2147483647 h 158"/>
                <a:gd name="T52" fmla="*/ 2147483647 w 143"/>
                <a:gd name="T53" fmla="*/ 2147483647 h 158"/>
                <a:gd name="T54" fmla="*/ 2147483647 w 143"/>
                <a:gd name="T55" fmla="*/ 2147483647 h 158"/>
                <a:gd name="T56" fmla="*/ 2147483647 w 143"/>
                <a:gd name="T57" fmla="*/ 2147483647 h 158"/>
                <a:gd name="T58" fmla="*/ 2147483647 w 143"/>
                <a:gd name="T59" fmla="*/ 2147483647 h 158"/>
                <a:gd name="T60" fmla="*/ 2147483647 w 143"/>
                <a:gd name="T61" fmla="*/ 2147483647 h 158"/>
                <a:gd name="T62" fmla="*/ 2147483647 w 143"/>
                <a:gd name="T63" fmla="*/ 2147483647 h 158"/>
                <a:gd name="T64" fmla="*/ 2147483647 w 143"/>
                <a:gd name="T65" fmla="*/ 2147483647 h 158"/>
                <a:gd name="T66" fmla="*/ 2147483647 w 143"/>
                <a:gd name="T67" fmla="*/ 2147483647 h 158"/>
                <a:gd name="T68" fmla="*/ 2147483647 w 143"/>
                <a:gd name="T69" fmla="*/ 2147483647 h 158"/>
                <a:gd name="T70" fmla="*/ 2147483647 w 143"/>
                <a:gd name="T71" fmla="*/ 2147483647 h 158"/>
                <a:gd name="T72" fmla="*/ 2147483647 w 143"/>
                <a:gd name="T73" fmla="*/ 2147483647 h 158"/>
                <a:gd name="T74" fmla="*/ 2147483647 w 143"/>
                <a:gd name="T75" fmla="*/ 2147483647 h 158"/>
                <a:gd name="T76" fmla="*/ 2147483647 w 143"/>
                <a:gd name="T77" fmla="*/ 2147483647 h 158"/>
                <a:gd name="T78" fmla="*/ 2147483647 w 143"/>
                <a:gd name="T79" fmla="*/ 2147483647 h 158"/>
                <a:gd name="T80" fmla="*/ 2147483647 w 143"/>
                <a:gd name="T81" fmla="*/ 2147483647 h 158"/>
                <a:gd name="T82" fmla="*/ 2147483647 w 143"/>
                <a:gd name="T83" fmla="*/ 2147483647 h 158"/>
                <a:gd name="T84" fmla="*/ 2147483647 w 143"/>
                <a:gd name="T85" fmla="*/ 2147483647 h 158"/>
                <a:gd name="T86" fmla="*/ 2147483647 w 143"/>
                <a:gd name="T87" fmla="*/ 2147483647 h 158"/>
                <a:gd name="T88" fmla="*/ 2147483647 w 143"/>
                <a:gd name="T89" fmla="*/ 2147483647 h 158"/>
                <a:gd name="T90" fmla="*/ 2147483647 w 143"/>
                <a:gd name="T91" fmla="*/ 2147483647 h 158"/>
                <a:gd name="T92" fmla="*/ 2147483647 w 143"/>
                <a:gd name="T93" fmla="*/ 2147483647 h 158"/>
                <a:gd name="T94" fmla="*/ 2147483647 w 143"/>
                <a:gd name="T95" fmla="*/ 2147483647 h 158"/>
                <a:gd name="T96" fmla="*/ 2147483647 w 143"/>
                <a:gd name="T97" fmla="*/ 2147483647 h 158"/>
                <a:gd name="T98" fmla="*/ 2147483647 w 143"/>
                <a:gd name="T99" fmla="*/ 2147483647 h 158"/>
                <a:gd name="T100" fmla="*/ 2147483647 w 143"/>
                <a:gd name="T101" fmla="*/ 2147483647 h 158"/>
                <a:gd name="T102" fmla="*/ 2147483647 w 143"/>
                <a:gd name="T103" fmla="*/ 2147483647 h 158"/>
                <a:gd name="T104" fmla="*/ 2147483647 w 143"/>
                <a:gd name="T105" fmla="*/ 2147483647 h 158"/>
                <a:gd name="T106" fmla="*/ 2147483647 w 143"/>
                <a:gd name="T107" fmla="*/ 2147483647 h 158"/>
                <a:gd name="T108" fmla="*/ 2147483647 w 143"/>
                <a:gd name="T109" fmla="*/ 2147483647 h 158"/>
                <a:gd name="T110" fmla="*/ 2147483647 w 143"/>
                <a:gd name="T111" fmla="*/ 2147483647 h 158"/>
                <a:gd name="T112" fmla="*/ 0 w 143"/>
                <a:gd name="T113" fmla="*/ 2147483647 h 158"/>
                <a:gd name="T114" fmla="*/ 0 w 143"/>
                <a:gd name="T115" fmla="*/ 2147483647 h 158"/>
                <a:gd name="T116" fmla="*/ 2147483647 w 143"/>
                <a:gd name="T117" fmla="*/ 2147483647 h 158"/>
                <a:gd name="T118" fmla="*/ 2147483647 w 143"/>
                <a:gd name="T119" fmla="*/ 2147483647 h 158"/>
                <a:gd name="T120" fmla="*/ 2147483647 w 143"/>
                <a:gd name="T121" fmla="*/ 2147483647 h 158"/>
                <a:gd name="T122" fmla="*/ 2147483647 w 143"/>
                <a:gd name="T123" fmla="*/ 2147483647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solidFill>
              <a:srgbClr val="0058A2"/>
            </a:solidFill>
            <a:ln w="7938">
              <a:solidFill>
                <a:schemeClr val="tx1"/>
              </a:solidFill>
              <a:prstDash val="solid"/>
              <a:round/>
              <a:headEnd/>
              <a:tailEnd/>
            </a:ln>
          </p:spPr>
          <p:txBody>
            <a:bodyPr/>
            <a:lstStyle/>
            <a:p>
              <a:endParaRPr lang="en-US"/>
            </a:p>
          </p:txBody>
        </p:sp>
        <p:sp>
          <p:nvSpPr>
            <p:cNvPr id="437" name="Freeform 162"/>
            <p:cNvSpPr>
              <a:spLocks/>
            </p:cNvSpPr>
            <p:nvPr/>
          </p:nvSpPr>
          <p:spPr bwMode="auto">
            <a:xfrm>
              <a:off x="4592638" y="2150517"/>
              <a:ext cx="174625" cy="79375"/>
            </a:xfrm>
            <a:custGeom>
              <a:avLst/>
              <a:gdLst>
                <a:gd name="T0" fmla="*/ 2147483647 w 110"/>
                <a:gd name="T1" fmla="*/ 0 h 50"/>
                <a:gd name="T2" fmla="*/ 2147483647 w 110"/>
                <a:gd name="T3" fmla="*/ 2147483647 h 50"/>
                <a:gd name="T4" fmla="*/ 2147483647 w 110"/>
                <a:gd name="T5" fmla="*/ 2147483647 h 50"/>
                <a:gd name="T6" fmla="*/ 2147483647 w 110"/>
                <a:gd name="T7" fmla="*/ 2147483647 h 50"/>
                <a:gd name="T8" fmla="*/ 2147483647 w 110"/>
                <a:gd name="T9" fmla="*/ 2147483647 h 50"/>
                <a:gd name="T10" fmla="*/ 2147483647 w 110"/>
                <a:gd name="T11" fmla="*/ 2147483647 h 50"/>
                <a:gd name="T12" fmla="*/ 2147483647 w 110"/>
                <a:gd name="T13" fmla="*/ 2147483647 h 50"/>
                <a:gd name="T14" fmla="*/ 2147483647 w 110"/>
                <a:gd name="T15" fmla="*/ 2147483647 h 50"/>
                <a:gd name="T16" fmla="*/ 2147483647 w 110"/>
                <a:gd name="T17" fmla="*/ 2147483647 h 50"/>
                <a:gd name="T18" fmla="*/ 2147483647 w 110"/>
                <a:gd name="T19" fmla="*/ 2147483647 h 50"/>
                <a:gd name="T20" fmla="*/ 2147483647 w 110"/>
                <a:gd name="T21" fmla="*/ 2147483647 h 50"/>
                <a:gd name="T22" fmla="*/ 2147483647 w 110"/>
                <a:gd name="T23" fmla="*/ 2147483647 h 50"/>
                <a:gd name="T24" fmla="*/ 2147483647 w 110"/>
                <a:gd name="T25" fmla="*/ 2147483647 h 50"/>
                <a:gd name="T26" fmla="*/ 2147483647 w 110"/>
                <a:gd name="T27" fmla="*/ 2147483647 h 50"/>
                <a:gd name="T28" fmla="*/ 2147483647 w 110"/>
                <a:gd name="T29" fmla="*/ 2147483647 h 50"/>
                <a:gd name="T30" fmla="*/ 2147483647 w 110"/>
                <a:gd name="T31" fmla="*/ 2147483647 h 50"/>
                <a:gd name="T32" fmla="*/ 2147483647 w 110"/>
                <a:gd name="T33" fmla="*/ 2147483647 h 50"/>
                <a:gd name="T34" fmla="*/ 2147483647 w 110"/>
                <a:gd name="T35" fmla="*/ 2147483647 h 50"/>
                <a:gd name="T36" fmla="*/ 2147483647 w 110"/>
                <a:gd name="T37" fmla="*/ 2147483647 h 50"/>
                <a:gd name="T38" fmla="*/ 2147483647 w 110"/>
                <a:gd name="T39" fmla="*/ 2147483647 h 50"/>
                <a:gd name="T40" fmla="*/ 0 w 110"/>
                <a:gd name="T41" fmla="*/ 2147483647 h 50"/>
                <a:gd name="T42" fmla="*/ 2147483647 w 110"/>
                <a:gd name="T43" fmla="*/ 2147483647 h 50"/>
                <a:gd name="T44" fmla="*/ 2147483647 w 110"/>
                <a:gd name="T45" fmla="*/ 2147483647 h 50"/>
                <a:gd name="T46" fmla="*/ 2147483647 w 110"/>
                <a:gd name="T47" fmla="*/ 2147483647 h 50"/>
                <a:gd name="T48" fmla="*/ 2147483647 w 110"/>
                <a:gd name="T49" fmla="*/ 2147483647 h 50"/>
                <a:gd name="T50" fmla="*/ 2147483647 w 11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solidFill>
              <a:srgbClr val="0058A2"/>
            </a:solidFill>
            <a:ln w="7938">
              <a:solidFill>
                <a:schemeClr val="tx1"/>
              </a:solidFill>
              <a:prstDash val="solid"/>
              <a:round/>
              <a:headEnd/>
              <a:tailEnd/>
            </a:ln>
          </p:spPr>
          <p:txBody>
            <a:bodyPr/>
            <a:lstStyle/>
            <a:p>
              <a:endParaRPr lang="en-US"/>
            </a:p>
          </p:txBody>
        </p:sp>
        <p:sp>
          <p:nvSpPr>
            <p:cNvPr id="438" name="Freeform 163"/>
            <p:cNvSpPr>
              <a:spLocks/>
            </p:cNvSpPr>
            <p:nvPr/>
          </p:nvSpPr>
          <p:spPr bwMode="auto">
            <a:xfrm>
              <a:off x="4713288" y="2198142"/>
              <a:ext cx="142875" cy="60325"/>
            </a:xfrm>
            <a:custGeom>
              <a:avLst/>
              <a:gdLst>
                <a:gd name="T0" fmla="*/ 2147483647 w 90"/>
                <a:gd name="T1" fmla="*/ 2147483647 h 38"/>
                <a:gd name="T2" fmla="*/ 2147483647 w 90"/>
                <a:gd name="T3" fmla="*/ 2147483647 h 38"/>
                <a:gd name="T4" fmla="*/ 2147483647 w 90"/>
                <a:gd name="T5" fmla="*/ 2147483647 h 38"/>
                <a:gd name="T6" fmla="*/ 2147483647 w 90"/>
                <a:gd name="T7" fmla="*/ 2147483647 h 38"/>
                <a:gd name="T8" fmla="*/ 2147483647 w 90"/>
                <a:gd name="T9" fmla="*/ 2147483647 h 38"/>
                <a:gd name="T10" fmla="*/ 2147483647 w 90"/>
                <a:gd name="T11" fmla="*/ 2147483647 h 38"/>
                <a:gd name="T12" fmla="*/ 2147483647 w 90"/>
                <a:gd name="T13" fmla="*/ 2147483647 h 38"/>
                <a:gd name="T14" fmla="*/ 2147483647 w 90"/>
                <a:gd name="T15" fmla="*/ 2147483647 h 38"/>
                <a:gd name="T16" fmla="*/ 2147483647 w 90"/>
                <a:gd name="T17" fmla="*/ 2147483647 h 38"/>
                <a:gd name="T18" fmla="*/ 2147483647 w 90"/>
                <a:gd name="T19" fmla="*/ 2147483647 h 38"/>
                <a:gd name="T20" fmla="*/ 2147483647 w 90"/>
                <a:gd name="T21" fmla="*/ 2147483647 h 38"/>
                <a:gd name="T22" fmla="*/ 2147483647 w 90"/>
                <a:gd name="T23" fmla="*/ 2147483647 h 38"/>
                <a:gd name="T24" fmla="*/ 2147483647 w 90"/>
                <a:gd name="T25" fmla="*/ 2147483647 h 38"/>
                <a:gd name="T26" fmla="*/ 2147483647 w 90"/>
                <a:gd name="T27" fmla="*/ 2147483647 h 38"/>
                <a:gd name="T28" fmla="*/ 2147483647 w 90"/>
                <a:gd name="T29" fmla="*/ 2147483647 h 38"/>
                <a:gd name="T30" fmla="*/ 2147483647 w 90"/>
                <a:gd name="T31" fmla="*/ 2147483647 h 38"/>
                <a:gd name="T32" fmla="*/ 2147483647 w 90"/>
                <a:gd name="T33" fmla="*/ 2147483647 h 38"/>
                <a:gd name="T34" fmla="*/ 2147483647 w 90"/>
                <a:gd name="T35" fmla="*/ 2147483647 h 38"/>
                <a:gd name="T36" fmla="*/ 2147483647 w 90"/>
                <a:gd name="T37" fmla="*/ 2147483647 h 38"/>
                <a:gd name="T38" fmla="*/ 2147483647 w 90"/>
                <a:gd name="T39" fmla="*/ 2147483647 h 38"/>
                <a:gd name="T40" fmla="*/ 2147483647 w 90"/>
                <a:gd name="T41" fmla="*/ 2147483647 h 38"/>
                <a:gd name="T42" fmla="*/ 0 w 90"/>
                <a:gd name="T43" fmla="*/ 2147483647 h 38"/>
                <a:gd name="T44" fmla="*/ 2147483647 w 90"/>
                <a:gd name="T45" fmla="*/ 2147483647 h 38"/>
                <a:gd name="T46" fmla="*/ 2147483647 w 90"/>
                <a:gd name="T47" fmla="*/ 2147483647 h 38"/>
                <a:gd name="T48" fmla="*/ 2147483647 w 90"/>
                <a:gd name="T49" fmla="*/ 2147483647 h 38"/>
                <a:gd name="T50" fmla="*/ 2147483647 w 90"/>
                <a:gd name="T51" fmla="*/ 0 h 38"/>
                <a:gd name="T52" fmla="*/ 2147483647 w 90"/>
                <a:gd name="T53" fmla="*/ 2147483647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solidFill>
              <a:srgbClr val="0058A2"/>
            </a:solidFill>
            <a:ln w="7938">
              <a:solidFill>
                <a:schemeClr val="tx1"/>
              </a:solidFill>
              <a:prstDash val="solid"/>
              <a:round/>
              <a:headEnd/>
              <a:tailEnd/>
            </a:ln>
          </p:spPr>
          <p:txBody>
            <a:bodyPr/>
            <a:lstStyle/>
            <a:p>
              <a:endParaRPr lang="en-US"/>
            </a:p>
          </p:txBody>
        </p:sp>
        <p:sp>
          <p:nvSpPr>
            <p:cNvPr id="439" name="Freeform 164"/>
            <p:cNvSpPr>
              <a:spLocks/>
            </p:cNvSpPr>
            <p:nvPr/>
          </p:nvSpPr>
          <p:spPr bwMode="auto">
            <a:xfrm>
              <a:off x="4527550" y="2217192"/>
              <a:ext cx="201613" cy="82550"/>
            </a:xfrm>
            <a:custGeom>
              <a:avLst/>
              <a:gdLst>
                <a:gd name="T0" fmla="*/ 2147483647 w 127"/>
                <a:gd name="T1" fmla="*/ 2147483647 h 52"/>
                <a:gd name="T2" fmla="*/ 2147483647 w 127"/>
                <a:gd name="T3" fmla="*/ 2147483647 h 52"/>
                <a:gd name="T4" fmla="*/ 2147483647 w 127"/>
                <a:gd name="T5" fmla="*/ 2147483647 h 52"/>
                <a:gd name="T6" fmla="*/ 0 w 127"/>
                <a:gd name="T7" fmla="*/ 2147483647 h 52"/>
                <a:gd name="T8" fmla="*/ 2147483647 w 127"/>
                <a:gd name="T9" fmla="*/ 2147483647 h 52"/>
                <a:gd name="T10" fmla="*/ 2147483647 w 127"/>
                <a:gd name="T11" fmla="*/ 2147483647 h 52"/>
                <a:gd name="T12" fmla="*/ 2147483647 w 127"/>
                <a:gd name="T13" fmla="*/ 2147483647 h 52"/>
                <a:gd name="T14" fmla="*/ 2147483647 w 127"/>
                <a:gd name="T15" fmla="*/ 2147483647 h 52"/>
                <a:gd name="T16" fmla="*/ 2147483647 w 127"/>
                <a:gd name="T17" fmla="*/ 2147483647 h 52"/>
                <a:gd name="T18" fmla="*/ 2147483647 w 127"/>
                <a:gd name="T19" fmla="*/ 2147483647 h 52"/>
                <a:gd name="T20" fmla="*/ 2147483647 w 127"/>
                <a:gd name="T21" fmla="*/ 2147483647 h 52"/>
                <a:gd name="T22" fmla="*/ 2147483647 w 127"/>
                <a:gd name="T23" fmla="*/ 2147483647 h 52"/>
                <a:gd name="T24" fmla="*/ 2147483647 w 127"/>
                <a:gd name="T25" fmla="*/ 2147483647 h 52"/>
                <a:gd name="T26" fmla="*/ 2147483647 w 127"/>
                <a:gd name="T27" fmla="*/ 0 h 52"/>
                <a:gd name="T28" fmla="*/ 2147483647 w 127"/>
                <a:gd name="T29" fmla="*/ 2147483647 h 52"/>
                <a:gd name="T30" fmla="*/ 2147483647 w 127"/>
                <a:gd name="T31" fmla="*/ 2147483647 h 52"/>
                <a:gd name="T32" fmla="*/ 2147483647 w 127"/>
                <a:gd name="T33" fmla="*/ 2147483647 h 52"/>
                <a:gd name="T34" fmla="*/ 2147483647 w 127"/>
                <a:gd name="T35" fmla="*/ 2147483647 h 52"/>
                <a:gd name="T36" fmla="*/ 2147483647 w 127"/>
                <a:gd name="T37" fmla="*/ 2147483647 h 52"/>
                <a:gd name="T38" fmla="*/ 2147483647 w 127"/>
                <a:gd name="T39" fmla="*/ 2147483647 h 52"/>
                <a:gd name="T40" fmla="*/ 2147483647 w 127"/>
                <a:gd name="T41" fmla="*/ 2147483647 h 52"/>
                <a:gd name="T42" fmla="*/ 2147483647 w 127"/>
                <a:gd name="T43" fmla="*/ 2147483647 h 52"/>
                <a:gd name="T44" fmla="*/ 2147483647 w 127"/>
                <a:gd name="T45" fmla="*/ 2147483647 h 52"/>
                <a:gd name="T46" fmla="*/ 2147483647 w 127"/>
                <a:gd name="T47" fmla="*/ 2147483647 h 52"/>
                <a:gd name="T48" fmla="*/ 2147483647 w 127"/>
                <a:gd name="T49" fmla="*/ 2147483647 h 52"/>
                <a:gd name="T50" fmla="*/ 2147483647 w 127"/>
                <a:gd name="T51" fmla="*/ 2147483647 h 52"/>
                <a:gd name="T52" fmla="*/ 2147483647 w 127"/>
                <a:gd name="T53" fmla="*/ 2147483647 h 52"/>
                <a:gd name="T54" fmla="*/ 2147483647 w 127"/>
                <a:gd name="T55" fmla="*/ 2147483647 h 52"/>
                <a:gd name="T56" fmla="*/ 2147483647 w 127"/>
                <a:gd name="T57" fmla="*/ 2147483647 h 52"/>
                <a:gd name="T58" fmla="*/ 2147483647 w 127"/>
                <a:gd name="T59" fmla="*/ 2147483647 h 52"/>
                <a:gd name="T60" fmla="*/ 2147483647 w 127"/>
                <a:gd name="T61" fmla="*/ 2147483647 h 52"/>
                <a:gd name="T62" fmla="*/ 2147483647 w 127"/>
                <a:gd name="T63" fmla="*/ 2147483647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solidFill>
              <a:srgbClr val="0058A2"/>
            </a:solidFill>
            <a:ln w="7938">
              <a:solidFill>
                <a:schemeClr val="tx1"/>
              </a:solidFill>
              <a:prstDash val="solid"/>
              <a:round/>
              <a:headEnd/>
              <a:tailEnd/>
            </a:ln>
          </p:spPr>
          <p:txBody>
            <a:bodyPr/>
            <a:lstStyle/>
            <a:p>
              <a:endParaRPr lang="en-US"/>
            </a:p>
          </p:txBody>
        </p:sp>
        <p:sp>
          <p:nvSpPr>
            <p:cNvPr id="440" name="Freeform 165"/>
            <p:cNvSpPr>
              <a:spLocks/>
            </p:cNvSpPr>
            <p:nvPr/>
          </p:nvSpPr>
          <p:spPr bwMode="auto">
            <a:xfrm>
              <a:off x="4641850" y="2026692"/>
              <a:ext cx="244475" cy="190500"/>
            </a:xfrm>
            <a:custGeom>
              <a:avLst/>
              <a:gdLst>
                <a:gd name="T0" fmla="*/ 0 w 154"/>
                <a:gd name="T1" fmla="*/ 2147483647 h 120"/>
                <a:gd name="T2" fmla="*/ 2147483647 w 154"/>
                <a:gd name="T3" fmla="*/ 2147483647 h 120"/>
                <a:gd name="T4" fmla="*/ 2147483647 w 154"/>
                <a:gd name="T5" fmla="*/ 2147483647 h 120"/>
                <a:gd name="T6" fmla="*/ 2147483647 w 154"/>
                <a:gd name="T7" fmla="*/ 0 h 120"/>
                <a:gd name="T8" fmla="*/ 2147483647 w 154"/>
                <a:gd name="T9" fmla="*/ 0 h 120"/>
                <a:gd name="T10" fmla="*/ 2147483647 w 154"/>
                <a:gd name="T11" fmla="*/ 2147483647 h 120"/>
                <a:gd name="T12" fmla="*/ 2147483647 w 154"/>
                <a:gd name="T13" fmla="*/ 2147483647 h 120"/>
                <a:gd name="T14" fmla="*/ 2147483647 w 154"/>
                <a:gd name="T15" fmla="*/ 2147483647 h 120"/>
                <a:gd name="T16" fmla="*/ 2147483647 w 154"/>
                <a:gd name="T17" fmla="*/ 2147483647 h 120"/>
                <a:gd name="T18" fmla="*/ 2147483647 w 154"/>
                <a:gd name="T19" fmla="*/ 2147483647 h 120"/>
                <a:gd name="T20" fmla="*/ 2147483647 w 154"/>
                <a:gd name="T21" fmla="*/ 2147483647 h 120"/>
                <a:gd name="T22" fmla="*/ 2147483647 w 154"/>
                <a:gd name="T23" fmla="*/ 2147483647 h 120"/>
                <a:gd name="T24" fmla="*/ 2147483647 w 154"/>
                <a:gd name="T25" fmla="*/ 2147483647 h 120"/>
                <a:gd name="T26" fmla="*/ 2147483647 w 154"/>
                <a:gd name="T27" fmla="*/ 2147483647 h 120"/>
                <a:gd name="T28" fmla="*/ 2147483647 w 154"/>
                <a:gd name="T29" fmla="*/ 2147483647 h 120"/>
                <a:gd name="T30" fmla="*/ 2147483647 w 154"/>
                <a:gd name="T31" fmla="*/ 2147483647 h 120"/>
                <a:gd name="T32" fmla="*/ 2147483647 w 154"/>
                <a:gd name="T33" fmla="*/ 2147483647 h 120"/>
                <a:gd name="T34" fmla="*/ 2147483647 w 154"/>
                <a:gd name="T35" fmla="*/ 2147483647 h 120"/>
                <a:gd name="T36" fmla="*/ 2147483647 w 154"/>
                <a:gd name="T37" fmla="*/ 2147483647 h 120"/>
                <a:gd name="T38" fmla="*/ 2147483647 w 154"/>
                <a:gd name="T39" fmla="*/ 2147483647 h 120"/>
                <a:gd name="T40" fmla="*/ 2147483647 w 154"/>
                <a:gd name="T41" fmla="*/ 2147483647 h 120"/>
                <a:gd name="T42" fmla="*/ 2147483647 w 154"/>
                <a:gd name="T43" fmla="*/ 2147483647 h 120"/>
                <a:gd name="T44" fmla="*/ 2147483647 w 154"/>
                <a:gd name="T45" fmla="*/ 2147483647 h 120"/>
                <a:gd name="T46" fmla="*/ 2147483647 w 154"/>
                <a:gd name="T47" fmla="*/ 2147483647 h 120"/>
                <a:gd name="T48" fmla="*/ 2147483647 w 154"/>
                <a:gd name="T49" fmla="*/ 2147483647 h 120"/>
                <a:gd name="T50" fmla="*/ 2147483647 w 154"/>
                <a:gd name="T51" fmla="*/ 2147483647 h 120"/>
                <a:gd name="T52" fmla="*/ 2147483647 w 154"/>
                <a:gd name="T53" fmla="*/ 2147483647 h 120"/>
                <a:gd name="T54" fmla="*/ 2147483647 w 154"/>
                <a:gd name="T55" fmla="*/ 2147483647 h 120"/>
                <a:gd name="T56" fmla="*/ 2147483647 w 154"/>
                <a:gd name="T57" fmla="*/ 2147483647 h 120"/>
                <a:gd name="T58" fmla="*/ 2147483647 w 154"/>
                <a:gd name="T59" fmla="*/ 2147483647 h 120"/>
                <a:gd name="T60" fmla="*/ 2147483647 w 154"/>
                <a:gd name="T61" fmla="*/ 2147483647 h 120"/>
                <a:gd name="T62" fmla="*/ 2147483647 w 154"/>
                <a:gd name="T63" fmla="*/ 2147483647 h 120"/>
                <a:gd name="T64" fmla="*/ 2147483647 w 154"/>
                <a:gd name="T65" fmla="*/ 2147483647 h 120"/>
                <a:gd name="T66" fmla="*/ 2147483647 w 154"/>
                <a:gd name="T67" fmla="*/ 2147483647 h 120"/>
                <a:gd name="T68" fmla="*/ 2147483647 w 154"/>
                <a:gd name="T69" fmla="*/ 2147483647 h 120"/>
                <a:gd name="T70" fmla="*/ 2147483647 w 154"/>
                <a:gd name="T71" fmla="*/ 2147483647 h 120"/>
                <a:gd name="T72" fmla="*/ 2147483647 w 154"/>
                <a:gd name="T73" fmla="*/ 2147483647 h 120"/>
                <a:gd name="T74" fmla="*/ 2147483647 w 154"/>
                <a:gd name="T75" fmla="*/ 2147483647 h 120"/>
                <a:gd name="T76" fmla="*/ 2147483647 w 154"/>
                <a:gd name="T77" fmla="*/ 2147483647 h 120"/>
                <a:gd name="T78" fmla="*/ 2147483647 w 154"/>
                <a:gd name="T79" fmla="*/ 2147483647 h 120"/>
                <a:gd name="T80" fmla="*/ 2147483647 w 154"/>
                <a:gd name="T81" fmla="*/ 2147483647 h 120"/>
                <a:gd name="T82" fmla="*/ 2147483647 w 154"/>
                <a:gd name="T83" fmla="*/ 2147483647 h 120"/>
                <a:gd name="T84" fmla="*/ 2147483647 w 154"/>
                <a:gd name="T85" fmla="*/ 2147483647 h 120"/>
                <a:gd name="T86" fmla="*/ 0 w 154"/>
                <a:gd name="T87" fmla="*/ 2147483647 h 120"/>
                <a:gd name="T88" fmla="*/ 2147483647 w 154"/>
                <a:gd name="T89" fmla="*/ 2147483647 h 120"/>
                <a:gd name="T90" fmla="*/ 0 w 154"/>
                <a:gd name="T91" fmla="*/ 2147483647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solidFill>
              <a:srgbClr val="0058A2"/>
            </a:solidFill>
            <a:ln w="7938">
              <a:solidFill>
                <a:schemeClr val="tx1"/>
              </a:solidFill>
              <a:prstDash val="solid"/>
              <a:round/>
              <a:headEnd/>
              <a:tailEnd/>
            </a:ln>
          </p:spPr>
          <p:txBody>
            <a:bodyPr/>
            <a:lstStyle/>
            <a:p>
              <a:endParaRPr lang="en-US"/>
            </a:p>
          </p:txBody>
        </p:sp>
        <p:sp>
          <p:nvSpPr>
            <p:cNvPr id="441" name="Freeform 166"/>
            <p:cNvSpPr>
              <a:spLocks/>
            </p:cNvSpPr>
            <p:nvPr/>
          </p:nvSpPr>
          <p:spPr bwMode="auto">
            <a:xfrm>
              <a:off x="4700588" y="2233067"/>
              <a:ext cx="158750" cy="88900"/>
            </a:xfrm>
            <a:custGeom>
              <a:avLst/>
              <a:gdLst>
                <a:gd name="T0" fmla="*/ 0 w 100"/>
                <a:gd name="T1" fmla="*/ 2147483647 h 56"/>
                <a:gd name="T2" fmla="*/ 2147483647 w 100"/>
                <a:gd name="T3" fmla="*/ 2147483647 h 56"/>
                <a:gd name="T4" fmla="*/ 2147483647 w 100"/>
                <a:gd name="T5" fmla="*/ 2147483647 h 56"/>
                <a:gd name="T6" fmla="*/ 2147483647 w 100"/>
                <a:gd name="T7" fmla="*/ 2147483647 h 56"/>
                <a:gd name="T8" fmla="*/ 2147483647 w 100"/>
                <a:gd name="T9" fmla="*/ 2147483647 h 56"/>
                <a:gd name="T10" fmla="*/ 2147483647 w 100"/>
                <a:gd name="T11" fmla="*/ 2147483647 h 56"/>
                <a:gd name="T12" fmla="*/ 2147483647 w 100"/>
                <a:gd name="T13" fmla="*/ 2147483647 h 56"/>
                <a:gd name="T14" fmla="*/ 2147483647 w 100"/>
                <a:gd name="T15" fmla="*/ 2147483647 h 56"/>
                <a:gd name="T16" fmla="*/ 2147483647 w 100"/>
                <a:gd name="T17" fmla="*/ 2147483647 h 56"/>
                <a:gd name="T18" fmla="*/ 2147483647 w 100"/>
                <a:gd name="T19" fmla="*/ 2147483647 h 56"/>
                <a:gd name="T20" fmla="*/ 2147483647 w 100"/>
                <a:gd name="T21" fmla="*/ 0 h 56"/>
                <a:gd name="T22" fmla="*/ 2147483647 w 100"/>
                <a:gd name="T23" fmla="*/ 2147483647 h 56"/>
                <a:gd name="T24" fmla="*/ 2147483647 w 100"/>
                <a:gd name="T25" fmla="*/ 2147483647 h 56"/>
                <a:gd name="T26" fmla="*/ 2147483647 w 100"/>
                <a:gd name="T27" fmla="*/ 2147483647 h 56"/>
                <a:gd name="T28" fmla="*/ 2147483647 w 100"/>
                <a:gd name="T29" fmla="*/ 2147483647 h 56"/>
                <a:gd name="T30" fmla="*/ 2147483647 w 100"/>
                <a:gd name="T31" fmla="*/ 2147483647 h 56"/>
                <a:gd name="T32" fmla="*/ 2147483647 w 100"/>
                <a:gd name="T33" fmla="*/ 2147483647 h 56"/>
                <a:gd name="T34" fmla="*/ 2147483647 w 100"/>
                <a:gd name="T35" fmla="*/ 2147483647 h 56"/>
                <a:gd name="T36" fmla="*/ 2147483647 w 100"/>
                <a:gd name="T37" fmla="*/ 2147483647 h 56"/>
                <a:gd name="T38" fmla="*/ 2147483647 w 100"/>
                <a:gd name="T39" fmla="*/ 2147483647 h 56"/>
                <a:gd name="T40" fmla="*/ 2147483647 w 100"/>
                <a:gd name="T41" fmla="*/ 2147483647 h 56"/>
                <a:gd name="T42" fmla="*/ 2147483647 w 100"/>
                <a:gd name="T43" fmla="*/ 2147483647 h 56"/>
                <a:gd name="T44" fmla="*/ 0 w 100"/>
                <a:gd name="T45" fmla="*/ 2147483647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solidFill>
              <a:srgbClr val="0058A2"/>
            </a:solidFill>
            <a:ln w="7938">
              <a:solidFill>
                <a:schemeClr val="tx1"/>
              </a:solidFill>
              <a:prstDash val="solid"/>
              <a:round/>
              <a:headEnd/>
              <a:tailEnd/>
            </a:ln>
          </p:spPr>
          <p:txBody>
            <a:bodyPr/>
            <a:lstStyle/>
            <a:p>
              <a:endParaRPr lang="en-US"/>
            </a:p>
          </p:txBody>
        </p:sp>
        <p:sp>
          <p:nvSpPr>
            <p:cNvPr id="442" name="Freeform 167"/>
            <p:cNvSpPr>
              <a:spLocks/>
            </p:cNvSpPr>
            <p:nvPr/>
          </p:nvSpPr>
          <p:spPr bwMode="auto">
            <a:xfrm>
              <a:off x="4621213" y="2280692"/>
              <a:ext cx="82550" cy="47625"/>
            </a:xfrm>
            <a:custGeom>
              <a:avLst/>
              <a:gdLst>
                <a:gd name="T0" fmla="*/ 2147483647 w 52"/>
                <a:gd name="T1" fmla="*/ 2147483647 h 30"/>
                <a:gd name="T2" fmla="*/ 2147483647 w 52"/>
                <a:gd name="T3" fmla="*/ 2147483647 h 30"/>
                <a:gd name="T4" fmla="*/ 2147483647 w 52"/>
                <a:gd name="T5" fmla="*/ 2147483647 h 30"/>
                <a:gd name="T6" fmla="*/ 2147483647 w 52"/>
                <a:gd name="T7" fmla="*/ 2147483647 h 30"/>
                <a:gd name="T8" fmla="*/ 2147483647 w 52"/>
                <a:gd name="T9" fmla="*/ 2147483647 h 30"/>
                <a:gd name="T10" fmla="*/ 2147483647 w 52"/>
                <a:gd name="T11" fmla="*/ 2147483647 h 30"/>
                <a:gd name="T12" fmla="*/ 2147483647 w 52"/>
                <a:gd name="T13" fmla="*/ 0 h 30"/>
                <a:gd name="T14" fmla="*/ 2147483647 w 52"/>
                <a:gd name="T15" fmla="*/ 2147483647 h 30"/>
                <a:gd name="T16" fmla="*/ 2147483647 w 52"/>
                <a:gd name="T17" fmla="*/ 2147483647 h 30"/>
                <a:gd name="T18" fmla="*/ 2147483647 w 52"/>
                <a:gd name="T19" fmla="*/ 2147483647 h 30"/>
                <a:gd name="T20" fmla="*/ 2147483647 w 52"/>
                <a:gd name="T21" fmla="*/ 2147483647 h 30"/>
                <a:gd name="T22" fmla="*/ 2147483647 w 52"/>
                <a:gd name="T23" fmla="*/ 2147483647 h 30"/>
                <a:gd name="T24" fmla="*/ 0 w 52"/>
                <a:gd name="T25" fmla="*/ 2147483647 h 30"/>
                <a:gd name="T26" fmla="*/ 2147483647 w 52"/>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solidFill>
              <a:srgbClr val="0058A2"/>
            </a:solidFill>
            <a:ln w="7938">
              <a:solidFill>
                <a:schemeClr val="tx1"/>
              </a:solidFill>
              <a:prstDash val="solid"/>
              <a:round/>
              <a:headEnd/>
              <a:tailEnd/>
            </a:ln>
          </p:spPr>
          <p:txBody>
            <a:bodyPr/>
            <a:lstStyle/>
            <a:p>
              <a:endParaRPr lang="en-US"/>
            </a:p>
          </p:txBody>
        </p:sp>
        <p:sp>
          <p:nvSpPr>
            <p:cNvPr id="443" name="Freeform 168"/>
            <p:cNvSpPr>
              <a:spLocks/>
            </p:cNvSpPr>
            <p:nvPr/>
          </p:nvSpPr>
          <p:spPr bwMode="auto">
            <a:xfrm>
              <a:off x="4630738" y="2293392"/>
              <a:ext cx="142875" cy="117475"/>
            </a:xfrm>
            <a:custGeom>
              <a:avLst/>
              <a:gdLst>
                <a:gd name="T0" fmla="*/ 2147483647 w 90"/>
                <a:gd name="T1" fmla="*/ 2147483647 h 74"/>
                <a:gd name="T2" fmla="*/ 2147483647 w 90"/>
                <a:gd name="T3" fmla="*/ 2147483647 h 74"/>
                <a:gd name="T4" fmla="*/ 2147483647 w 90"/>
                <a:gd name="T5" fmla="*/ 2147483647 h 74"/>
                <a:gd name="T6" fmla="*/ 2147483647 w 90"/>
                <a:gd name="T7" fmla="*/ 2147483647 h 74"/>
                <a:gd name="T8" fmla="*/ 2147483647 w 90"/>
                <a:gd name="T9" fmla="*/ 2147483647 h 74"/>
                <a:gd name="T10" fmla="*/ 2147483647 w 90"/>
                <a:gd name="T11" fmla="*/ 2147483647 h 74"/>
                <a:gd name="T12" fmla="*/ 2147483647 w 90"/>
                <a:gd name="T13" fmla="*/ 2147483647 h 74"/>
                <a:gd name="T14" fmla="*/ 2147483647 w 90"/>
                <a:gd name="T15" fmla="*/ 2147483647 h 74"/>
                <a:gd name="T16" fmla="*/ 2147483647 w 90"/>
                <a:gd name="T17" fmla="*/ 2147483647 h 74"/>
                <a:gd name="T18" fmla="*/ 2147483647 w 90"/>
                <a:gd name="T19" fmla="*/ 2147483647 h 74"/>
                <a:gd name="T20" fmla="*/ 2147483647 w 90"/>
                <a:gd name="T21" fmla="*/ 2147483647 h 74"/>
                <a:gd name="T22" fmla="*/ 2147483647 w 90"/>
                <a:gd name="T23" fmla="*/ 2147483647 h 74"/>
                <a:gd name="T24" fmla="*/ 2147483647 w 90"/>
                <a:gd name="T25" fmla="*/ 2147483647 h 74"/>
                <a:gd name="T26" fmla="*/ 2147483647 w 90"/>
                <a:gd name="T27" fmla="*/ 2147483647 h 74"/>
                <a:gd name="T28" fmla="*/ 2147483647 w 90"/>
                <a:gd name="T29" fmla="*/ 2147483647 h 74"/>
                <a:gd name="T30" fmla="*/ 2147483647 w 90"/>
                <a:gd name="T31" fmla="*/ 2147483647 h 74"/>
                <a:gd name="T32" fmla="*/ 2147483647 w 90"/>
                <a:gd name="T33" fmla="*/ 2147483647 h 74"/>
                <a:gd name="T34" fmla="*/ 2147483647 w 90"/>
                <a:gd name="T35" fmla="*/ 2147483647 h 74"/>
                <a:gd name="T36" fmla="*/ 2147483647 w 90"/>
                <a:gd name="T37" fmla="*/ 2147483647 h 74"/>
                <a:gd name="T38" fmla="*/ 2147483647 w 90"/>
                <a:gd name="T39" fmla="*/ 2147483647 h 74"/>
                <a:gd name="T40" fmla="*/ 2147483647 w 90"/>
                <a:gd name="T41" fmla="*/ 2147483647 h 74"/>
                <a:gd name="T42" fmla="*/ 0 w 90"/>
                <a:gd name="T43" fmla="*/ 2147483647 h 74"/>
                <a:gd name="T44" fmla="*/ 0 w 90"/>
                <a:gd name="T45" fmla="*/ 2147483647 h 74"/>
                <a:gd name="T46" fmla="*/ 2147483647 w 90"/>
                <a:gd name="T47" fmla="*/ 2147483647 h 74"/>
                <a:gd name="T48" fmla="*/ 2147483647 w 90"/>
                <a:gd name="T49" fmla="*/ 2147483647 h 74"/>
                <a:gd name="T50" fmla="*/ 2147483647 w 90"/>
                <a:gd name="T51" fmla="*/ 2147483647 h 74"/>
                <a:gd name="T52" fmla="*/ 2147483647 w 90"/>
                <a:gd name="T53" fmla="*/ 2147483647 h 74"/>
                <a:gd name="T54" fmla="*/ 2147483647 w 90"/>
                <a:gd name="T55" fmla="*/ 2147483647 h 74"/>
                <a:gd name="T56" fmla="*/ 2147483647 w 90"/>
                <a:gd name="T57" fmla="*/ 2147483647 h 74"/>
                <a:gd name="T58" fmla="*/ 2147483647 w 90"/>
                <a:gd name="T59" fmla="*/ 0 h 74"/>
                <a:gd name="T60" fmla="*/ 2147483647 w 90"/>
                <a:gd name="T61" fmla="*/ 2147483647 h 74"/>
                <a:gd name="T62" fmla="*/ 2147483647 w 90"/>
                <a:gd name="T63" fmla="*/ 2147483647 h 74"/>
                <a:gd name="T64" fmla="*/ 2147483647 w 90"/>
                <a:gd name="T65" fmla="*/ 2147483647 h 74"/>
                <a:gd name="T66" fmla="*/ 2147483647 w 90"/>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solidFill>
              <a:srgbClr val="0058A2"/>
            </a:solidFill>
            <a:ln w="7938">
              <a:solidFill>
                <a:schemeClr val="tx1"/>
              </a:solidFill>
              <a:prstDash val="solid"/>
              <a:round/>
              <a:headEnd/>
              <a:tailEnd/>
            </a:ln>
          </p:spPr>
          <p:txBody>
            <a:bodyPr/>
            <a:lstStyle/>
            <a:p>
              <a:endParaRPr lang="en-US"/>
            </a:p>
          </p:txBody>
        </p:sp>
        <p:sp>
          <p:nvSpPr>
            <p:cNvPr id="444" name="Freeform 169"/>
            <p:cNvSpPr>
              <a:spLocks/>
            </p:cNvSpPr>
            <p:nvPr/>
          </p:nvSpPr>
          <p:spPr bwMode="auto">
            <a:xfrm>
              <a:off x="4687888" y="2337842"/>
              <a:ext cx="95250" cy="82550"/>
            </a:xfrm>
            <a:custGeom>
              <a:avLst/>
              <a:gdLst>
                <a:gd name="T0" fmla="*/ 0 w 60"/>
                <a:gd name="T1" fmla="*/ 2147483647 h 52"/>
                <a:gd name="T2" fmla="*/ 2147483647 w 60"/>
                <a:gd name="T3" fmla="*/ 0 h 52"/>
                <a:gd name="T4" fmla="*/ 2147483647 w 60"/>
                <a:gd name="T5" fmla="*/ 2147483647 h 52"/>
                <a:gd name="T6" fmla="*/ 2147483647 w 60"/>
                <a:gd name="T7" fmla="*/ 2147483647 h 52"/>
                <a:gd name="T8" fmla="*/ 2147483647 w 60"/>
                <a:gd name="T9" fmla="*/ 2147483647 h 52"/>
                <a:gd name="T10" fmla="*/ 2147483647 w 60"/>
                <a:gd name="T11" fmla="*/ 2147483647 h 52"/>
                <a:gd name="T12" fmla="*/ 2147483647 w 60"/>
                <a:gd name="T13" fmla="*/ 2147483647 h 52"/>
                <a:gd name="T14" fmla="*/ 2147483647 w 60"/>
                <a:gd name="T15" fmla="*/ 2147483647 h 52"/>
                <a:gd name="T16" fmla="*/ 2147483647 w 60"/>
                <a:gd name="T17" fmla="*/ 2147483647 h 52"/>
                <a:gd name="T18" fmla="*/ 2147483647 w 60"/>
                <a:gd name="T19" fmla="*/ 2147483647 h 52"/>
                <a:gd name="T20" fmla="*/ 2147483647 w 60"/>
                <a:gd name="T21" fmla="*/ 2147483647 h 52"/>
                <a:gd name="T22" fmla="*/ 2147483647 w 60"/>
                <a:gd name="T23" fmla="*/ 2147483647 h 52"/>
                <a:gd name="T24" fmla="*/ 2147483647 w 60"/>
                <a:gd name="T25" fmla="*/ 2147483647 h 52"/>
                <a:gd name="T26" fmla="*/ 2147483647 w 60"/>
                <a:gd name="T27" fmla="*/ 2147483647 h 52"/>
                <a:gd name="T28" fmla="*/ 2147483647 w 60"/>
                <a:gd name="T29" fmla="*/ 2147483647 h 52"/>
                <a:gd name="T30" fmla="*/ 2147483647 w 60"/>
                <a:gd name="T31" fmla="*/ 2147483647 h 52"/>
                <a:gd name="T32" fmla="*/ 2147483647 w 60"/>
                <a:gd name="T33" fmla="*/ 2147483647 h 52"/>
                <a:gd name="T34" fmla="*/ 2147483647 w 60"/>
                <a:gd name="T35" fmla="*/ 2147483647 h 52"/>
                <a:gd name="T36" fmla="*/ 0 w 60"/>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solidFill>
              <a:srgbClr val="0058A2"/>
            </a:solidFill>
            <a:ln w="7938">
              <a:solidFill>
                <a:schemeClr val="tx1"/>
              </a:solidFill>
              <a:prstDash val="solid"/>
              <a:round/>
              <a:headEnd/>
              <a:tailEnd/>
            </a:ln>
          </p:spPr>
          <p:txBody>
            <a:bodyPr/>
            <a:lstStyle/>
            <a:p>
              <a:endParaRPr lang="en-US"/>
            </a:p>
          </p:txBody>
        </p:sp>
        <p:sp>
          <p:nvSpPr>
            <p:cNvPr id="445" name="Freeform 170"/>
            <p:cNvSpPr>
              <a:spLocks/>
            </p:cNvSpPr>
            <p:nvPr/>
          </p:nvSpPr>
          <p:spPr bwMode="auto">
            <a:xfrm>
              <a:off x="4754563" y="2312442"/>
              <a:ext cx="111125" cy="123825"/>
            </a:xfrm>
            <a:custGeom>
              <a:avLst/>
              <a:gdLst>
                <a:gd name="T0" fmla="*/ 2147483647 w 70"/>
                <a:gd name="T1" fmla="*/ 2147483647 h 78"/>
                <a:gd name="T2" fmla="*/ 2147483647 w 70"/>
                <a:gd name="T3" fmla="*/ 2147483647 h 78"/>
                <a:gd name="T4" fmla="*/ 0 w 70"/>
                <a:gd name="T5" fmla="*/ 2147483647 h 78"/>
                <a:gd name="T6" fmla="*/ 2147483647 w 70"/>
                <a:gd name="T7" fmla="*/ 2147483647 h 78"/>
                <a:gd name="T8" fmla="*/ 2147483647 w 70"/>
                <a:gd name="T9" fmla="*/ 2147483647 h 78"/>
                <a:gd name="T10" fmla="*/ 2147483647 w 70"/>
                <a:gd name="T11" fmla="*/ 2147483647 h 78"/>
                <a:gd name="T12" fmla="*/ 2147483647 w 70"/>
                <a:gd name="T13" fmla="*/ 2147483647 h 78"/>
                <a:gd name="T14" fmla="*/ 2147483647 w 70"/>
                <a:gd name="T15" fmla="*/ 2147483647 h 78"/>
                <a:gd name="T16" fmla="*/ 2147483647 w 70"/>
                <a:gd name="T17" fmla="*/ 2147483647 h 78"/>
                <a:gd name="T18" fmla="*/ 2147483647 w 70"/>
                <a:gd name="T19" fmla="*/ 2147483647 h 78"/>
                <a:gd name="T20" fmla="*/ 2147483647 w 70"/>
                <a:gd name="T21" fmla="*/ 2147483647 h 78"/>
                <a:gd name="T22" fmla="*/ 2147483647 w 70"/>
                <a:gd name="T23" fmla="*/ 2147483647 h 78"/>
                <a:gd name="T24" fmla="*/ 2147483647 w 70"/>
                <a:gd name="T25" fmla="*/ 2147483647 h 78"/>
                <a:gd name="T26" fmla="*/ 2147483647 w 70"/>
                <a:gd name="T27" fmla="*/ 0 h 78"/>
                <a:gd name="T28" fmla="*/ 2147483647 w 70"/>
                <a:gd name="T29" fmla="*/ 0 h 78"/>
                <a:gd name="T30" fmla="*/ 2147483647 w 70"/>
                <a:gd name="T31" fmla="*/ 2147483647 h 78"/>
                <a:gd name="T32" fmla="*/ 2147483647 w 70"/>
                <a:gd name="T33" fmla="*/ 2147483647 h 78"/>
                <a:gd name="T34" fmla="*/ 2147483647 w 70"/>
                <a:gd name="T35" fmla="*/ 2147483647 h 78"/>
                <a:gd name="T36" fmla="*/ 2147483647 w 70"/>
                <a:gd name="T37" fmla="*/ 2147483647 h 78"/>
                <a:gd name="T38" fmla="*/ 2147483647 w 70"/>
                <a:gd name="T39" fmla="*/ 2147483647 h 78"/>
                <a:gd name="T40" fmla="*/ 2147483647 w 70"/>
                <a:gd name="T41" fmla="*/ 2147483647 h 78"/>
                <a:gd name="T42" fmla="*/ 2147483647 w 70"/>
                <a:gd name="T43" fmla="*/ 2147483647 h 78"/>
                <a:gd name="T44" fmla="*/ 2147483647 w 70"/>
                <a:gd name="T45" fmla="*/ 2147483647 h 78"/>
                <a:gd name="T46" fmla="*/ 2147483647 w 70"/>
                <a:gd name="T47" fmla="*/ 2147483647 h 78"/>
                <a:gd name="T48" fmla="*/ 2147483647 w 70"/>
                <a:gd name="T49" fmla="*/ 2147483647 h 78"/>
                <a:gd name="T50" fmla="*/ 2147483647 w 70"/>
                <a:gd name="T51" fmla="*/ 2147483647 h 78"/>
                <a:gd name="T52" fmla="*/ 2147483647 w 70"/>
                <a:gd name="T53" fmla="*/ 2147483647 h 78"/>
                <a:gd name="T54" fmla="*/ 2147483647 w 70"/>
                <a:gd name="T55" fmla="*/ 2147483647 h 78"/>
                <a:gd name="T56" fmla="*/ 2147483647 w 70"/>
                <a:gd name="T57" fmla="*/ 2147483647 h 78"/>
                <a:gd name="T58" fmla="*/ 2147483647 w 70"/>
                <a:gd name="T59" fmla="*/ 2147483647 h 78"/>
                <a:gd name="T60" fmla="*/ 2147483647 w 70"/>
                <a:gd name="T61" fmla="*/ 2147483647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solidFill>
              <a:srgbClr val="0058A2"/>
            </a:solidFill>
            <a:ln w="7938">
              <a:solidFill>
                <a:schemeClr val="tx1"/>
              </a:solidFill>
              <a:prstDash val="solid"/>
              <a:round/>
              <a:headEnd/>
              <a:tailEnd/>
            </a:ln>
          </p:spPr>
          <p:txBody>
            <a:bodyPr/>
            <a:lstStyle/>
            <a:p>
              <a:endParaRPr lang="en-US"/>
            </a:p>
          </p:txBody>
        </p:sp>
        <p:sp>
          <p:nvSpPr>
            <p:cNvPr id="446" name="Freeform 171"/>
            <p:cNvSpPr>
              <a:spLocks/>
            </p:cNvSpPr>
            <p:nvPr/>
          </p:nvSpPr>
          <p:spPr bwMode="auto">
            <a:xfrm>
              <a:off x="4808538" y="2423567"/>
              <a:ext cx="63500"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0 w 40"/>
                <a:gd name="T15" fmla="*/ 2147483647 h 32"/>
                <a:gd name="T16" fmla="*/ 2147483647 w 40"/>
                <a:gd name="T17" fmla="*/ 2147483647 h 32"/>
                <a:gd name="T18" fmla="*/ 2147483647 w 40"/>
                <a:gd name="T19" fmla="*/ 2147483647 h 32"/>
                <a:gd name="T20" fmla="*/ 2147483647 w 40"/>
                <a:gd name="T21" fmla="*/ 2147483647 h 32"/>
                <a:gd name="T22" fmla="*/ 2147483647 w 40"/>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solidFill>
              <a:srgbClr val="0058A2"/>
            </a:solidFill>
            <a:ln w="7938">
              <a:solidFill>
                <a:schemeClr val="tx1"/>
              </a:solidFill>
              <a:prstDash val="solid"/>
              <a:round/>
              <a:headEnd/>
              <a:tailEnd/>
            </a:ln>
          </p:spPr>
          <p:txBody>
            <a:bodyPr/>
            <a:lstStyle/>
            <a:p>
              <a:endParaRPr lang="en-US"/>
            </a:p>
          </p:txBody>
        </p:sp>
        <p:sp>
          <p:nvSpPr>
            <p:cNvPr id="447" name="Freeform 172"/>
            <p:cNvSpPr>
              <a:spLocks/>
            </p:cNvSpPr>
            <p:nvPr/>
          </p:nvSpPr>
          <p:spPr bwMode="auto">
            <a:xfrm>
              <a:off x="4608513" y="2556917"/>
              <a:ext cx="66675" cy="38100"/>
            </a:xfrm>
            <a:custGeom>
              <a:avLst/>
              <a:gdLst>
                <a:gd name="T0" fmla="*/ 2147483647 w 42"/>
                <a:gd name="T1" fmla="*/ 0 h 24"/>
                <a:gd name="T2" fmla="*/ 2147483647 w 42"/>
                <a:gd name="T3" fmla="*/ 0 h 24"/>
                <a:gd name="T4" fmla="*/ 2147483647 w 42"/>
                <a:gd name="T5" fmla="*/ 0 h 24"/>
                <a:gd name="T6" fmla="*/ 2147483647 w 42"/>
                <a:gd name="T7" fmla="*/ 0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0 w 42"/>
                <a:gd name="T23" fmla="*/ 2147483647 h 24"/>
                <a:gd name="T24" fmla="*/ 2147483647 w 42"/>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solidFill>
              <a:srgbClr val="0058A2"/>
            </a:solidFill>
            <a:ln w="7938">
              <a:solidFill>
                <a:schemeClr val="tx1"/>
              </a:solidFill>
              <a:prstDash val="solid"/>
              <a:round/>
              <a:headEnd/>
              <a:tailEnd/>
            </a:ln>
          </p:spPr>
          <p:txBody>
            <a:bodyPr/>
            <a:lstStyle/>
            <a:p>
              <a:endParaRPr lang="en-US"/>
            </a:p>
          </p:txBody>
        </p:sp>
        <p:sp>
          <p:nvSpPr>
            <p:cNvPr id="448" name="Freeform 173"/>
            <p:cNvSpPr>
              <a:spLocks/>
            </p:cNvSpPr>
            <p:nvPr/>
          </p:nvSpPr>
          <p:spPr bwMode="auto">
            <a:xfrm>
              <a:off x="4460875" y="2280692"/>
              <a:ext cx="296863" cy="279400"/>
            </a:xfrm>
            <a:custGeom>
              <a:avLst/>
              <a:gdLst>
                <a:gd name="T0" fmla="*/ 2147483647 w 187"/>
                <a:gd name="T1" fmla="*/ 2147483647 h 176"/>
                <a:gd name="T2" fmla="*/ 0 w 187"/>
                <a:gd name="T3" fmla="*/ 2147483647 h 176"/>
                <a:gd name="T4" fmla="*/ 2147483647 w 187"/>
                <a:gd name="T5" fmla="*/ 2147483647 h 176"/>
                <a:gd name="T6" fmla="*/ 2147483647 w 187"/>
                <a:gd name="T7" fmla="*/ 2147483647 h 176"/>
                <a:gd name="T8" fmla="*/ 2147483647 w 187"/>
                <a:gd name="T9" fmla="*/ 2147483647 h 176"/>
                <a:gd name="T10" fmla="*/ 2147483647 w 187"/>
                <a:gd name="T11" fmla="*/ 2147483647 h 176"/>
                <a:gd name="T12" fmla="*/ 2147483647 w 187"/>
                <a:gd name="T13" fmla="*/ 2147483647 h 176"/>
                <a:gd name="T14" fmla="*/ 2147483647 w 187"/>
                <a:gd name="T15" fmla="*/ 2147483647 h 176"/>
                <a:gd name="T16" fmla="*/ 2147483647 w 187"/>
                <a:gd name="T17" fmla="*/ 2147483647 h 176"/>
                <a:gd name="T18" fmla="*/ 2147483647 w 187"/>
                <a:gd name="T19" fmla="*/ 0 h 176"/>
                <a:gd name="T20" fmla="*/ 2147483647 w 187"/>
                <a:gd name="T21" fmla="*/ 2147483647 h 176"/>
                <a:gd name="T22" fmla="*/ 2147483647 w 187"/>
                <a:gd name="T23" fmla="*/ 2147483647 h 176"/>
                <a:gd name="T24" fmla="*/ 2147483647 w 187"/>
                <a:gd name="T25" fmla="*/ 2147483647 h 176"/>
                <a:gd name="T26" fmla="*/ 2147483647 w 187"/>
                <a:gd name="T27" fmla="*/ 2147483647 h 176"/>
                <a:gd name="T28" fmla="*/ 2147483647 w 187"/>
                <a:gd name="T29" fmla="*/ 2147483647 h 176"/>
                <a:gd name="T30" fmla="*/ 2147483647 w 187"/>
                <a:gd name="T31" fmla="*/ 2147483647 h 176"/>
                <a:gd name="T32" fmla="*/ 2147483647 w 187"/>
                <a:gd name="T33" fmla="*/ 2147483647 h 176"/>
                <a:gd name="T34" fmla="*/ 2147483647 w 187"/>
                <a:gd name="T35" fmla="*/ 2147483647 h 176"/>
                <a:gd name="T36" fmla="*/ 2147483647 w 187"/>
                <a:gd name="T37" fmla="*/ 2147483647 h 176"/>
                <a:gd name="T38" fmla="*/ 2147483647 w 187"/>
                <a:gd name="T39" fmla="*/ 2147483647 h 176"/>
                <a:gd name="T40" fmla="*/ 2147483647 w 187"/>
                <a:gd name="T41" fmla="*/ 2147483647 h 176"/>
                <a:gd name="T42" fmla="*/ 2147483647 w 187"/>
                <a:gd name="T43" fmla="*/ 2147483647 h 176"/>
                <a:gd name="T44" fmla="*/ 2147483647 w 187"/>
                <a:gd name="T45" fmla="*/ 2147483647 h 176"/>
                <a:gd name="T46" fmla="*/ 2147483647 w 187"/>
                <a:gd name="T47" fmla="*/ 2147483647 h 176"/>
                <a:gd name="T48" fmla="*/ 2147483647 w 187"/>
                <a:gd name="T49" fmla="*/ 2147483647 h 176"/>
                <a:gd name="T50" fmla="*/ 2147483647 w 187"/>
                <a:gd name="T51" fmla="*/ 2147483647 h 176"/>
                <a:gd name="T52" fmla="*/ 2147483647 w 187"/>
                <a:gd name="T53" fmla="*/ 2147483647 h 176"/>
                <a:gd name="T54" fmla="*/ 2147483647 w 187"/>
                <a:gd name="T55" fmla="*/ 2147483647 h 176"/>
                <a:gd name="T56" fmla="*/ 2147483647 w 187"/>
                <a:gd name="T57" fmla="*/ 2147483647 h 176"/>
                <a:gd name="T58" fmla="*/ 2147483647 w 187"/>
                <a:gd name="T59" fmla="*/ 2147483647 h 176"/>
                <a:gd name="T60" fmla="*/ 2147483647 w 187"/>
                <a:gd name="T61" fmla="*/ 2147483647 h 176"/>
                <a:gd name="T62" fmla="*/ 2147483647 w 187"/>
                <a:gd name="T63" fmla="*/ 2147483647 h 176"/>
                <a:gd name="T64" fmla="*/ 2147483647 w 187"/>
                <a:gd name="T65" fmla="*/ 2147483647 h 176"/>
                <a:gd name="T66" fmla="*/ 2147483647 w 187"/>
                <a:gd name="T67" fmla="*/ 2147483647 h 176"/>
                <a:gd name="T68" fmla="*/ 2147483647 w 187"/>
                <a:gd name="T69" fmla="*/ 2147483647 h 176"/>
                <a:gd name="T70" fmla="*/ 2147483647 w 187"/>
                <a:gd name="T71" fmla="*/ 2147483647 h 176"/>
                <a:gd name="T72" fmla="*/ 2147483647 w 187"/>
                <a:gd name="T73" fmla="*/ 2147483647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solidFill>
              <a:srgbClr val="0058A2"/>
            </a:solidFill>
            <a:ln w="7938">
              <a:solidFill>
                <a:schemeClr val="tx1"/>
              </a:solidFill>
              <a:prstDash val="solid"/>
              <a:round/>
              <a:headEnd/>
              <a:tailEnd/>
            </a:ln>
          </p:spPr>
          <p:txBody>
            <a:bodyPr/>
            <a:lstStyle/>
            <a:p>
              <a:endParaRPr lang="en-US"/>
            </a:p>
          </p:txBody>
        </p:sp>
        <p:sp>
          <p:nvSpPr>
            <p:cNvPr id="449" name="Freeform 174"/>
            <p:cNvSpPr>
              <a:spLocks/>
            </p:cNvSpPr>
            <p:nvPr/>
          </p:nvSpPr>
          <p:spPr bwMode="auto">
            <a:xfrm>
              <a:off x="4970463" y="2236242"/>
              <a:ext cx="82550" cy="95250"/>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0 w 52"/>
                <a:gd name="T15" fmla="*/ 2147483647 h 60"/>
                <a:gd name="T16" fmla="*/ 2147483647 w 52"/>
                <a:gd name="T17" fmla="*/ 0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2147483647 w 52"/>
                <a:gd name="T37" fmla="*/ 2147483647 h 60"/>
                <a:gd name="T38" fmla="*/ 2147483647 w 52"/>
                <a:gd name="T39" fmla="*/ 2147483647 h 60"/>
                <a:gd name="T40" fmla="*/ 2147483647 w 52"/>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solidFill>
              <a:srgbClr val="0058A2"/>
            </a:solidFill>
            <a:ln w="7938">
              <a:solidFill>
                <a:srgbClr val="6699FF"/>
              </a:solidFill>
              <a:prstDash val="solid"/>
              <a:round/>
              <a:headEnd/>
              <a:tailEnd/>
            </a:ln>
          </p:spPr>
          <p:txBody>
            <a:bodyPr/>
            <a:lstStyle/>
            <a:p>
              <a:endParaRPr lang="en-US"/>
            </a:p>
          </p:txBody>
        </p:sp>
        <p:sp>
          <p:nvSpPr>
            <p:cNvPr id="450" name="Freeform 175"/>
            <p:cNvSpPr>
              <a:spLocks/>
            </p:cNvSpPr>
            <p:nvPr/>
          </p:nvSpPr>
          <p:spPr bwMode="auto">
            <a:xfrm>
              <a:off x="4843463" y="2109242"/>
              <a:ext cx="454025" cy="254000"/>
            </a:xfrm>
            <a:custGeom>
              <a:avLst/>
              <a:gdLst>
                <a:gd name="T0" fmla="*/ 2147483647 w 286"/>
                <a:gd name="T1" fmla="*/ 2147483647 h 160"/>
                <a:gd name="T2" fmla="*/ 2147483647 w 286"/>
                <a:gd name="T3" fmla="*/ 0 h 160"/>
                <a:gd name="T4" fmla="*/ 2147483647 w 286"/>
                <a:gd name="T5" fmla="*/ 0 h 160"/>
                <a:gd name="T6" fmla="*/ 2147483647 w 286"/>
                <a:gd name="T7" fmla="*/ 2147483647 h 160"/>
                <a:gd name="T8" fmla="*/ 2147483647 w 286"/>
                <a:gd name="T9" fmla="*/ 2147483647 h 160"/>
                <a:gd name="T10" fmla="*/ 2147483647 w 286"/>
                <a:gd name="T11" fmla="*/ 2147483647 h 160"/>
                <a:gd name="T12" fmla="*/ 2147483647 w 286"/>
                <a:gd name="T13" fmla="*/ 2147483647 h 160"/>
                <a:gd name="T14" fmla="*/ 2147483647 w 286"/>
                <a:gd name="T15" fmla="*/ 2147483647 h 160"/>
                <a:gd name="T16" fmla="*/ 2147483647 w 286"/>
                <a:gd name="T17" fmla="*/ 2147483647 h 160"/>
                <a:gd name="T18" fmla="*/ 2147483647 w 286"/>
                <a:gd name="T19" fmla="*/ 2147483647 h 160"/>
                <a:gd name="T20" fmla="*/ 2147483647 w 286"/>
                <a:gd name="T21" fmla="*/ 2147483647 h 160"/>
                <a:gd name="T22" fmla="*/ 2147483647 w 286"/>
                <a:gd name="T23" fmla="*/ 2147483647 h 160"/>
                <a:gd name="T24" fmla="*/ 2147483647 w 286"/>
                <a:gd name="T25" fmla="*/ 2147483647 h 160"/>
                <a:gd name="T26" fmla="*/ 2147483647 w 286"/>
                <a:gd name="T27" fmla="*/ 2147483647 h 160"/>
                <a:gd name="T28" fmla="*/ 2147483647 w 286"/>
                <a:gd name="T29" fmla="*/ 2147483647 h 160"/>
                <a:gd name="T30" fmla="*/ 2147483647 w 286"/>
                <a:gd name="T31" fmla="*/ 2147483647 h 160"/>
                <a:gd name="T32" fmla="*/ 2147483647 w 286"/>
                <a:gd name="T33" fmla="*/ 2147483647 h 160"/>
                <a:gd name="T34" fmla="*/ 2147483647 w 286"/>
                <a:gd name="T35" fmla="*/ 2147483647 h 160"/>
                <a:gd name="T36" fmla="*/ 2147483647 w 286"/>
                <a:gd name="T37" fmla="*/ 2147483647 h 160"/>
                <a:gd name="T38" fmla="*/ 2147483647 w 286"/>
                <a:gd name="T39" fmla="*/ 2147483647 h 160"/>
                <a:gd name="T40" fmla="*/ 2147483647 w 286"/>
                <a:gd name="T41" fmla="*/ 2147483647 h 160"/>
                <a:gd name="T42" fmla="*/ 2147483647 w 286"/>
                <a:gd name="T43" fmla="*/ 2147483647 h 160"/>
                <a:gd name="T44" fmla="*/ 2147483647 w 286"/>
                <a:gd name="T45" fmla="*/ 2147483647 h 160"/>
                <a:gd name="T46" fmla="*/ 2147483647 w 286"/>
                <a:gd name="T47" fmla="*/ 2147483647 h 160"/>
                <a:gd name="T48" fmla="*/ 2147483647 w 286"/>
                <a:gd name="T49" fmla="*/ 2147483647 h 160"/>
                <a:gd name="T50" fmla="*/ 2147483647 w 286"/>
                <a:gd name="T51" fmla="*/ 2147483647 h 160"/>
                <a:gd name="T52" fmla="*/ 2147483647 w 286"/>
                <a:gd name="T53" fmla="*/ 2147483647 h 160"/>
                <a:gd name="T54" fmla="*/ 2147483647 w 286"/>
                <a:gd name="T55" fmla="*/ 2147483647 h 160"/>
                <a:gd name="T56" fmla="*/ 2147483647 w 286"/>
                <a:gd name="T57" fmla="*/ 2147483647 h 160"/>
                <a:gd name="T58" fmla="*/ 2147483647 w 286"/>
                <a:gd name="T59" fmla="*/ 2147483647 h 160"/>
                <a:gd name="T60" fmla="*/ 2147483647 w 286"/>
                <a:gd name="T61" fmla="*/ 2147483647 h 160"/>
                <a:gd name="T62" fmla="*/ 2147483647 w 286"/>
                <a:gd name="T63" fmla="*/ 2147483647 h 160"/>
                <a:gd name="T64" fmla="*/ 2147483647 w 286"/>
                <a:gd name="T65" fmla="*/ 2147483647 h 160"/>
                <a:gd name="T66" fmla="*/ 2147483647 w 286"/>
                <a:gd name="T67" fmla="*/ 2147483647 h 160"/>
                <a:gd name="T68" fmla="*/ 2147483647 w 286"/>
                <a:gd name="T69" fmla="*/ 2147483647 h 160"/>
                <a:gd name="T70" fmla="*/ 0 w 286"/>
                <a:gd name="T71" fmla="*/ 2147483647 h 160"/>
                <a:gd name="T72" fmla="*/ 2147483647 w 286"/>
                <a:gd name="T73" fmla="*/ 2147483647 h 160"/>
                <a:gd name="T74" fmla="*/ 2147483647 w 286"/>
                <a:gd name="T75" fmla="*/ 2147483647 h 160"/>
                <a:gd name="T76" fmla="*/ 2147483647 w 286"/>
                <a:gd name="T77" fmla="*/ 2147483647 h 160"/>
                <a:gd name="T78" fmla="*/ 2147483647 w 286"/>
                <a:gd name="T79" fmla="*/ 2147483647 h 160"/>
                <a:gd name="T80" fmla="*/ 2147483647 w 286"/>
                <a:gd name="T81" fmla="*/ 2147483647 h 160"/>
                <a:gd name="T82" fmla="*/ 2147483647 w 286"/>
                <a:gd name="T83" fmla="*/ 2147483647 h 160"/>
                <a:gd name="T84" fmla="*/ 2147483647 w 286"/>
                <a:gd name="T85" fmla="*/ 2147483647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solidFill>
              <a:srgbClr val="0058A2"/>
            </a:solidFill>
            <a:ln w="7938">
              <a:solidFill>
                <a:schemeClr val="tx1"/>
              </a:solidFill>
              <a:prstDash val="solid"/>
              <a:round/>
              <a:headEnd/>
              <a:tailEnd/>
            </a:ln>
          </p:spPr>
          <p:txBody>
            <a:bodyPr/>
            <a:lstStyle/>
            <a:p>
              <a:endParaRPr lang="en-US"/>
            </a:p>
          </p:txBody>
        </p:sp>
        <p:sp>
          <p:nvSpPr>
            <p:cNvPr id="451" name="Freeform 176"/>
            <p:cNvSpPr>
              <a:spLocks/>
            </p:cNvSpPr>
            <p:nvPr/>
          </p:nvSpPr>
          <p:spPr bwMode="auto">
            <a:xfrm>
              <a:off x="4808538" y="2242592"/>
              <a:ext cx="225425" cy="142875"/>
            </a:xfrm>
            <a:custGeom>
              <a:avLst/>
              <a:gdLst>
                <a:gd name="T0" fmla="*/ 2147483647 w 142"/>
                <a:gd name="T1" fmla="*/ 2147483647 h 90"/>
                <a:gd name="T2" fmla="*/ 2147483647 w 142"/>
                <a:gd name="T3" fmla="*/ 2147483647 h 90"/>
                <a:gd name="T4" fmla="*/ 2147483647 w 142"/>
                <a:gd name="T5" fmla="*/ 2147483647 h 90"/>
                <a:gd name="T6" fmla="*/ 2147483647 w 142"/>
                <a:gd name="T7" fmla="*/ 2147483647 h 90"/>
                <a:gd name="T8" fmla="*/ 2147483647 w 142"/>
                <a:gd name="T9" fmla="*/ 2147483647 h 90"/>
                <a:gd name="T10" fmla="*/ 2147483647 w 142"/>
                <a:gd name="T11" fmla="*/ 0 h 90"/>
                <a:gd name="T12" fmla="*/ 2147483647 w 142"/>
                <a:gd name="T13" fmla="*/ 0 h 90"/>
                <a:gd name="T14" fmla="*/ 2147483647 w 142"/>
                <a:gd name="T15" fmla="*/ 2147483647 h 90"/>
                <a:gd name="T16" fmla="*/ 2147483647 w 142"/>
                <a:gd name="T17" fmla="*/ 2147483647 h 90"/>
                <a:gd name="T18" fmla="*/ 2147483647 w 142"/>
                <a:gd name="T19" fmla="*/ 2147483647 h 90"/>
                <a:gd name="T20" fmla="*/ 2147483647 w 142"/>
                <a:gd name="T21" fmla="*/ 2147483647 h 90"/>
                <a:gd name="T22" fmla="*/ 2147483647 w 142"/>
                <a:gd name="T23" fmla="*/ 2147483647 h 90"/>
                <a:gd name="T24" fmla="*/ 2147483647 w 142"/>
                <a:gd name="T25" fmla="*/ 2147483647 h 90"/>
                <a:gd name="T26" fmla="*/ 2147483647 w 142"/>
                <a:gd name="T27" fmla="*/ 2147483647 h 90"/>
                <a:gd name="T28" fmla="*/ 2147483647 w 142"/>
                <a:gd name="T29" fmla="*/ 2147483647 h 90"/>
                <a:gd name="T30" fmla="*/ 2147483647 w 142"/>
                <a:gd name="T31" fmla="*/ 2147483647 h 90"/>
                <a:gd name="T32" fmla="*/ 2147483647 w 142"/>
                <a:gd name="T33" fmla="*/ 2147483647 h 90"/>
                <a:gd name="T34" fmla="*/ 2147483647 w 142"/>
                <a:gd name="T35" fmla="*/ 2147483647 h 90"/>
                <a:gd name="T36" fmla="*/ 2147483647 w 142"/>
                <a:gd name="T37" fmla="*/ 2147483647 h 90"/>
                <a:gd name="T38" fmla="*/ 2147483647 w 142"/>
                <a:gd name="T39" fmla="*/ 2147483647 h 90"/>
                <a:gd name="T40" fmla="*/ 2147483647 w 142"/>
                <a:gd name="T41" fmla="*/ 2147483647 h 90"/>
                <a:gd name="T42" fmla="*/ 2147483647 w 142"/>
                <a:gd name="T43" fmla="*/ 2147483647 h 90"/>
                <a:gd name="T44" fmla="*/ 2147483647 w 142"/>
                <a:gd name="T45" fmla="*/ 2147483647 h 90"/>
                <a:gd name="T46" fmla="*/ 2147483647 w 142"/>
                <a:gd name="T47" fmla="*/ 2147483647 h 90"/>
                <a:gd name="T48" fmla="*/ 2147483647 w 142"/>
                <a:gd name="T49" fmla="*/ 2147483647 h 90"/>
                <a:gd name="T50" fmla="*/ 2147483647 w 142"/>
                <a:gd name="T51" fmla="*/ 2147483647 h 90"/>
                <a:gd name="T52" fmla="*/ 2147483647 w 142"/>
                <a:gd name="T53" fmla="*/ 2147483647 h 90"/>
                <a:gd name="T54" fmla="*/ 2147483647 w 142"/>
                <a:gd name="T55" fmla="*/ 2147483647 h 90"/>
                <a:gd name="T56" fmla="*/ 2147483647 w 142"/>
                <a:gd name="T57" fmla="*/ 2147483647 h 90"/>
                <a:gd name="T58" fmla="*/ 2147483647 w 142"/>
                <a:gd name="T59" fmla="*/ 2147483647 h 90"/>
                <a:gd name="T60" fmla="*/ 2147483647 w 142"/>
                <a:gd name="T61" fmla="*/ 2147483647 h 90"/>
                <a:gd name="T62" fmla="*/ 2147483647 w 142"/>
                <a:gd name="T63" fmla="*/ 2147483647 h 90"/>
                <a:gd name="T64" fmla="*/ 0 w 142"/>
                <a:gd name="T65" fmla="*/ 2147483647 h 90"/>
                <a:gd name="T66" fmla="*/ 2147483647 w 142"/>
                <a:gd name="T67" fmla="*/ 2147483647 h 90"/>
                <a:gd name="T68" fmla="*/ 2147483647 w 142"/>
                <a:gd name="T69" fmla="*/ 2147483647 h 90"/>
                <a:gd name="T70" fmla="*/ 2147483647 w 142"/>
                <a:gd name="T71" fmla="*/ 214748364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solidFill>
              <a:srgbClr val="0058A2"/>
            </a:solidFill>
            <a:ln w="7938">
              <a:solidFill>
                <a:schemeClr val="tx1"/>
              </a:solidFill>
              <a:prstDash val="solid"/>
              <a:round/>
              <a:headEnd/>
              <a:tailEnd/>
            </a:ln>
          </p:spPr>
          <p:txBody>
            <a:bodyPr/>
            <a:lstStyle/>
            <a:p>
              <a:endParaRPr lang="en-US"/>
            </a:p>
          </p:txBody>
        </p:sp>
        <p:sp>
          <p:nvSpPr>
            <p:cNvPr id="452" name="Freeform 177"/>
            <p:cNvSpPr>
              <a:spLocks/>
            </p:cNvSpPr>
            <p:nvPr/>
          </p:nvSpPr>
          <p:spPr bwMode="auto">
            <a:xfrm>
              <a:off x="4849813" y="2369592"/>
              <a:ext cx="155575" cy="88900"/>
            </a:xfrm>
            <a:custGeom>
              <a:avLst/>
              <a:gdLst>
                <a:gd name="T0" fmla="*/ 2147483647 w 98"/>
                <a:gd name="T1" fmla="*/ 2147483647 h 56"/>
                <a:gd name="T2" fmla="*/ 2147483647 w 98"/>
                <a:gd name="T3" fmla="*/ 2147483647 h 56"/>
                <a:gd name="T4" fmla="*/ 2147483647 w 98"/>
                <a:gd name="T5" fmla="*/ 2147483647 h 56"/>
                <a:gd name="T6" fmla="*/ 2147483647 w 98"/>
                <a:gd name="T7" fmla="*/ 0 h 56"/>
                <a:gd name="T8" fmla="*/ 2147483647 w 98"/>
                <a:gd name="T9" fmla="*/ 2147483647 h 56"/>
                <a:gd name="T10" fmla="*/ 2147483647 w 98"/>
                <a:gd name="T11" fmla="*/ 2147483647 h 56"/>
                <a:gd name="T12" fmla="*/ 2147483647 w 98"/>
                <a:gd name="T13" fmla="*/ 2147483647 h 56"/>
                <a:gd name="T14" fmla="*/ 2147483647 w 98"/>
                <a:gd name="T15" fmla="*/ 2147483647 h 56"/>
                <a:gd name="T16" fmla="*/ 2147483647 w 98"/>
                <a:gd name="T17" fmla="*/ 2147483647 h 56"/>
                <a:gd name="T18" fmla="*/ 2147483647 w 98"/>
                <a:gd name="T19" fmla="*/ 2147483647 h 56"/>
                <a:gd name="T20" fmla="*/ 2147483647 w 98"/>
                <a:gd name="T21" fmla="*/ 2147483647 h 56"/>
                <a:gd name="T22" fmla="*/ 2147483647 w 98"/>
                <a:gd name="T23" fmla="*/ 2147483647 h 56"/>
                <a:gd name="T24" fmla="*/ 2147483647 w 98"/>
                <a:gd name="T25" fmla="*/ 2147483647 h 56"/>
                <a:gd name="T26" fmla="*/ 2147483647 w 98"/>
                <a:gd name="T27" fmla="*/ 2147483647 h 56"/>
                <a:gd name="T28" fmla="*/ 2147483647 w 98"/>
                <a:gd name="T29" fmla="*/ 2147483647 h 56"/>
                <a:gd name="T30" fmla="*/ 2147483647 w 98"/>
                <a:gd name="T31" fmla="*/ 2147483647 h 56"/>
                <a:gd name="T32" fmla="*/ 2147483647 w 98"/>
                <a:gd name="T33" fmla="*/ 2147483647 h 56"/>
                <a:gd name="T34" fmla="*/ 2147483647 w 98"/>
                <a:gd name="T35" fmla="*/ 2147483647 h 56"/>
                <a:gd name="T36" fmla="*/ 2147483647 w 98"/>
                <a:gd name="T37" fmla="*/ 2147483647 h 56"/>
                <a:gd name="T38" fmla="*/ 2147483647 w 98"/>
                <a:gd name="T39" fmla="*/ 2147483647 h 56"/>
                <a:gd name="T40" fmla="*/ 2147483647 w 98"/>
                <a:gd name="T41" fmla="*/ 2147483647 h 56"/>
                <a:gd name="T42" fmla="*/ 2147483647 w 98"/>
                <a:gd name="T43" fmla="*/ 2147483647 h 56"/>
                <a:gd name="T44" fmla="*/ 2147483647 w 98"/>
                <a:gd name="T45" fmla="*/ 2147483647 h 56"/>
                <a:gd name="T46" fmla="*/ 2147483647 w 98"/>
                <a:gd name="T47" fmla="*/ 2147483647 h 56"/>
                <a:gd name="T48" fmla="*/ 2147483647 w 98"/>
                <a:gd name="T49" fmla="*/ 2147483647 h 56"/>
                <a:gd name="T50" fmla="*/ 2147483647 w 98"/>
                <a:gd name="T51" fmla="*/ 2147483647 h 56"/>
                <a:gd name="T52" fmla="*/ 2147483647 w 98"/>
                <a:gd name="T53" fmla="*/ 2147483647 h 56"/>
                <a:gd name="T54" fmla="*/ 2147483647 w 98"/>
                <a:gd name="T55" fmla="*/ 2147483647 h 56"/>
                <a:gd name="T56" fmla="*/ 2147483647 w 98"/>
                <a:gd name="T57" fmla="*/ 2147483647 h 56"/>
                <a:gd name="T58" fmla="*/ 0 w 98"/>
                <a:gd name="T59" fmla="*/ 2147483647 h 56"/>
                <a:gd name="T60" fmla="*/ 2147483647 w 98"/>
                <a:gd name="T61" fmla="*/ 2147483647 h 56"/>
                <a:gd name="T62" fmla="*/ 2147483647 w 98"/>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solidFill>
              <a:srgbClr val="0058A2"/>
            </a:solidFill>
            <a:ln w="7938">
              <a:solidFill>
                <a:schemeClr val="tx1"/>
              </a:solidFill>
              <a:prstDash val="solid"/>
              <a:round/>
              <a:headEnd/>
              <a:tailEnd/>
            </a:ln>
          </p:spPr>
          <p:txBody>
            <a:bodyPr/>
            <a:lstStyle/>
            <a:p>
              <a:endParaRPr lang="en-US"/>
            </a:p>
          </p:txBody>
        </p:sp>
        <p:sp>
          <p:nvSpPr>
            <p:cNvPr id="453" name="Freeform 178"/>
            <p:cNvSpPr>
              <a:spLocks/>
            </p:cNvSpPr>
            <p:nvPr/>
          </p:nvSpPr>
          <p:spPr bwMode="auto">
            <a:xfrm>
              <a:off x="4945063" y="2436267"/>
              <a:ext cx="66675" cy="47625"/>
            </a:xfrm>
            <a:custGeom>
              <a:avLst/>
              <a:gdLst>
                <a:gd name="T0" fmla="*/ 0 w 42"/>
                <a:gd name="T1" fmla="*/ 2147483647 h 30"/>
                <a:gd name="T2" fmla="*/ 0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2147483647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2147483647 w 42"/>
                <a:gd name="T27" fmla="*/ 0 h 30"/>
                <a:gd name="T28" fmla="*/ 2147483647 w 42"/>
                <a:gd name="T29" fmla="*/ 2147483647 h 30"/>
                <a:gd name="T30" fmla="*/ 0 w 42"/>
                <a:gd name="T31" fmla="*/ 2147483647 h 30"/>
                <a:gd name="T32" fmla="*/ 0 w 42"/>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solidFill>
              <a:srgbClr val="0058A2"/>
            </a:solidFill>
            <a:ln w="7938">
              <a:solidFill>
                <a:schemeClr val="tx1"/>
              </a:solidFill>
              <a:prstDash val="solid"/>
              <a:round/>
              <a:headEnd/>
              <a:tailEnd/>
            </a:ln>
          </p:spPr>
          <p:txBody>
            <a:bodyPr/>
            <a:lstStyle/>
            <a:p>
              <a:endParaRPr lang="en-US"/>
            </a:p>
          </p:txBody>
        </p:sp>
        <p:sp>
          <p:nvSpPr>
            <p:cNvPr id="454" name="Freeform 179"/>
            <p:cNvSpPr>
              <a:spLocks/>
            </p:cNvSpPr>
            <p:nvPr/>
          </p:nvSpPr>
          <p:spPr bwMode="auto">
            <a:xfrm>
              <a:off x="4881563" y="2629942"/>
              <a:ext cx="69850" cy="15875"/>
            </a:xfrm>
            <a:custGeom>
              <a:avLst/>
              <a:gdLst>
                <a:gd name="T0" fmla="*/ 2147483647 w 44"/>
                <a:gd name="T1" fmla="*/ 0 h 10"/>
                <a:gd name="T2" fmla="*/ 2147483647 w 44"/>
                <a:gd name="T3" fmla="*/ 0 h 10"/>
                <a:gd name="T4" fmla="*/ 2147483647 w 44"/>
                <a:gd name="T5" fmla="*/ 2147483647 h 10"/>
                <a:gd name="T6" fmla="*/ 2147483647 w 44"/>
                <a:gd name="T7" fmla="*/ 2147483647 h 10"/>
                <a:gd name="T8" fmla="*/ 2147483647 w 44"/>
                <a:gd name="T9" fmla="*/ 2147483647 h 10"/>
                <a:gd name="T10" fmla="*/ 2147483647 w 44"/>
                <a:gd name="T11" fmla="*/ 2147483647 h 10"/>
                <a:gd name="T12" fmla="*/ 2147483647 w 44"/>
                <a:gd name="T13" fmla="*/ 2147483647 h 10"/>
                <a:gd name="T14" fmla="*/ 2147483647 w 44"/>
                <a:gd name="T15" fmla="*/ 2147483647 h 10"/>
                <a:gd name="T16" fmla="*/ 2147483647 w 44"/>
                <a:gd name="T17" fmla="*/ 2147483647 h 10"/>
                <a:gd name="T18" fmla="*/ 2147483647 w 44"/>
                <a:gd name="T19" fmla="*/ 2147483647 h 10"/>
                <a:gd name="T20" fmla="*/ 2147483647 w 44"/>
                <a:gd name="T21" fmla="*/ 2147483647 h 10"/>
                <a:gd name="T22" fmla="*/ 2147483647 w 44"/>
                <a:gd name="T23" fmla="*/ 2147483647 h 10"/>
                <a:gd name="T24" fmla="*/ 2147483647 w 44"/>
                <a:gd name="T25" fmla="*/ 2147483647 h 10"/>
                <a:gd name="T26" fmla="*/ 2147483647 w 44"/>
                <a:gd name="T27" fmla="*/ 2147483647 h 10"/>
                <a:gd name="T28" fmla="*/ 0 w 44"/>
                <a:gd name="T29" fmla="*/ 2147483647 h 10"/>
                <a:gd name="T30" fmla="*/ 2147483647 w 4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solidFill>
              <a:srgbClr val="0058A2"/>
            </a:solidFill>
            <a:ln w="7938">
              <a:solidFill>
                <a:schemeClr val="tx1"/>
              </a:solidFill>
              <a:prstDash val="solid"/>
              <a:round/>
              <a:headEnd/>
              <a:tailEnd/>
            </a:ln>
          </p:spPr>
          <p:txBody>
            <a:bodyPr/>
            <a:lstStyle/>
            <a:p>
              <a:endParaRPr lang="en-US"/>
            </a:p>
          </p:txBody>
        </p:sp>
        <p:sp>
          <p:nvSpPr>
            <p:cNvPr id="455" name="Freeform 180"/>
            <p:cNvSpPr>
              <a:spLocks/>
            </p:cNvSpPr>
            <p:nvPr/>
          </p:nvSpPr>
          <p:spPr bwMode="auto">
            <a:xfrm>
              <a:off x="4795838" y="2448967"/>
              <a:ext cx="149225" cy="155575"/>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0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0 w 94"/>
                <a:gd name="T65" fmla="*/ 2147483647 h 98"/>
                <a:gd name="T66" fmla="*/ 2147483647 w 94"/>
                <a:gd name="T67" fmla="*/ 2147483647 h 98"/>
                <a:gd name="T68" fmla="*/ 2147483647 w 94"/>
                <a:gd name="T69" fmla="*/ 2147483647 h 98"/>
                <a:gd name="T70" fmla="*/ 2147483647 w 94"/>
                <a:gd name="T71" fmla="*/ 2147483647 h 98"/>
                <a:gd name="T72" fmla="*/ 2147483647 w 94"/>
                <a:gd name="T73" fmla="*/ 2147483647 h 98"/>
                <a:gd name="T74" fmla="*/ 2147483647 w 94"/>
                <a:gd name="T75" fmla="*/ 2147483647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solidFill>
              <a:srgbClr val="0058A2"/>
            </a:solidFill>
            <a:ln w="7938">
              <a:solidFill>
                <a:schemeClr val="tx1"/>
              </a:solidFill>
              <a:prstDash val="solid"/>
              <a:round/>
              <a:headEnd/>
              <a:tailEnd/>
            </a:ln>
          </p:spPr>
          <p:txBody>
            <a:bodyPr/>
            <a:lstStyle/>
            <a:p>
              <a:endParaRPr lang="en-US"/>
            </a:p>
          </p:txBody>
        </p:sp>
        <p:sp>
          <p:nvSpPr>
            <p:cNvPr id="456" name="Freeform 181"/>
            <p:cNvSpPr>
              <a:spLocks/>
            </p:cNvSpPr>
            <p:nvPr/>
          </p:nvSpPr>
          <p:spPr bwMode="auto">
            <a:xfrm>
              <a:off x="4776788" y="2420392"/>
              <a:ext cx="41275" cy="88900"/>
            </a:xfrm>
            <a:custGeom>
              <a:avLst/>
              <a:gdLst>
                <a:gd name="T0" fmla="*/ 0 w 26"/>
                <a:gd name="T1" fmla="*/ 2147483647 h 56"/>
                <a:gd name="T2" fmla="*/ 2147483647 w 26"/>
                <a:gd name="T3" fmla="*/ 2147483647 h 56"/>
                <a:gd name="T4" fmla="*/ 2147483647 w 26"/>
                <a:gd name="T5" fmla="*/ 0 h 56"/>
                <a:gd name="T6" fmla="*/ 2147483647 w 26"/>
                <a:gd name="T7" fmla="*/ 2147483647 h 56"/>
                <a:gd name="T8" fmla="*/ 2147483647 w 26"/>
                <a:gd name="T9" fmla="*/ 2147483647 h 56"/>
                <a:gd name="T10" fmla="*/ 2147483647 w 26"/>
                <a:gd name="T11" fmla="*/ 2147483647 h 56"/>
                <a:gd name="T12" fmla="*/ 2147483647 w 26"/>
                <a:gd name="T13" fmla="*/ 2147483647 h 56"/>
                <a:gd name="T14" fmla="*/ 2147483647 w 26"/>
                <a:gd name="T15" fmla="*/ 2147483647 h 56"/>
                <a:gd name="T16" fmla="*/ 2147483647 w 26"/>
                <a:gd name="T17" fmla="*/ 2147483647 h 56"/>
                <a:gd name="T18" fmla="*/ 2147483647 w 26"/>
                <a:gd name="T19" fmla="*/ 2147483647 h 56"/>
                <a:gd name="T20" fmla="*/ 2147483647 w 26"/>
                <a:gd name="T21" fmla="*/ 2147483647 h 56"/>
                <a:gd name="T22" fmla="*/ 2147483647 w 26"/>
                <a:gd name="T23" fmla="*/ 2147483647 h 56"/>
                <a:gd name="T24" fmla="*/ 2147483647 w 26"/>
                <a:gd name="T25" fmla="*/ 2147483647 h 56"/>
                <a:gd name="T26" fmla="*/ 2147483647 w 26"/>
                <a:gd name="T27" fmla="*/ 2147483647 h 56"/>
                <a:gd name="T28" fmla="*/ 2147483647 w 26"/>
                <a:gd name="T29" fmla="*/ 2147483647 h 56"/>
                <a:gd name="T30" fmla="*/ 0 w 26"/>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solidFill>
              <a:srgbClr val="0058A2"/>
            </a:solidFill>
            <a:ln w="7938">
              <a:solidFill>
                <a:schemeClr val="tx1"/>
              </a:solidFill>
              <a:prstDash val="solid"/>
              <a:round/>
              <a:headEnd/>
              <a:tailEnd/>
            </a:ln>
          </p:spPr>
          <p:txBody>
            <a:bodyPr/>
            <a:lstStyle/>
            <a:p>
              <a:endParaRPr lang="en-US"/>
            </a:p>
          </p:txBody>
        </p:sp>
        <p:sp>
          <p:nvSpPr>
            <p:cNvPr id="457" name="Freeform 182"/>
            <p:cNvSpPr>
              <a:spLocks/>
            </p:cNvSpPr>
            <p:nvPr/>
          </p:nvSpPr>
          <p:spPr bwMode="auto">
            <a:xfrm>
              <a:off x="4562475" y="918617"/>
              <a:ext cx="265113" cy="190500"/>
            </a:xfrm>
            <a:custGeom>
              <a:avLst/>
              <a:gdLst>
                <a:gd name="T0" fmla="*/ 2147483647 w 167"/>
                <a:gd name="T1" fmla="*/ 2147483647 h 120"/>
                <a:gd name="T2" fmla="*/ 2147483647 w 167"/>
                <a:gd name="T3" fmla="*/ 2147483647 h 120"/>
                <a:gd name="T4" fmla="*/ 2147483647 w 167"/>
                <a:gd name="T5" fmla="*/ 2147483647 h 120"/>
                <a:gd name="T6" fmla="*/ 2147483647 w 167"/>
                <a:gd name="T7" fmla="*/ 2147483647 h 120"/>
                <a:gd name="T8" fmla="*/ 2147483647 w 167"/>
                <a:gd name="T9" fmla="*/ 2147483647 h 120"/>
                <a:gd name="T10" fmla="*/ 2147483647 w 167"/>
                <a:gd name="T11" fmla="*/ 2147483647 h 120"/>
                <a:gd name="T12" fmla="*/ 2147483647 w 167"/>
                <a:gd name="T13" fmla="*/ 2147483647 h 120"/>
                <a:gd name="T14" fmla="*/ 2147483647 w 167"/>
                <a:gd name="T15" fmla="*/ 2147483647 h 120"/>
                <a:gd name="T16" fmla="*/ 2147483647 w 167"/>
                <a:gd name="T17" fmla="*/ 2147483647 h 120"/>
                <a:gd name="T18" fmla="*/ 2147483647 w 167"/>
                <a:gd name="T19" fmla="*/ 2147483647 h 120"/>
                <a:gd name="T20" fmla="*/ 2147483647 w 167"/>
                <a:gd name="T21" fmla="*/ 2147483647 h 120"/>
                <a:gd name="T22" fmla="*/ 2147483647 w 167"/>
                <a:gd name="T23" fmla="*/ 2147483647 h 120"/>
                <a:gd name="T24" fmla="*/ 2147483647 w 167"/>
                <a:gd name="T25" fmla="*/ 2147483647 h 120"/>
                <a:gd name="T26" fmla="*/ 0 w 167"/>
                <a:gd name="T27" fmla="*/ 2147483647 h 120"/>
                <a:gd name="T28" fmla="*/ 2147483647 w 167"/>
                <a:gd name="T29" fmla="*/ 2147483647 h 120"/>
                <a:gd name="T30" fmla="*/ 2147483647 w 167"/>
                <a:gd name="T31" fmla="*/ 2147483647 h 120"/>
                <a:gd name="T32" fmla="*/ 2147483647 w 167"/>
                <a:gd name="T33" fmla="*/ 2147483647 h 120"/>
                <a:gd name="T34" fmla="*/ 2147483647 w 167"/>
                <a:gd name="T35" fmla="*/ 2147483647 h 120"/>
                <a:gd name="T36" fmla="*/ 2147483647 w 167"/>
                <a:gd name="T37" fmla="*/ 2147483647 h 120"/>
                <a:gd name="T38" fmla="*/ 2147483647 w 167"/>
                <a:gd name="T39" fmla="*/ 2147483647 h 120"/>
                <a:gd name="T40" fmla="*/ 2147483647 w 167"/>
                <a:gd name="T41" fmla="*/ 2147483647 h 120"/>
                <a:gd name="T42" fmla="*/ 2147483647 w 167"/>
                <a:gd name="T43" fmla="*/ 0 h 120"/>
                <a:gd name="T44" fmla="*/ 2147483647 w 167"/>
                <a:gd name="T45" fmla="*/ 2147483647 h 120"/>
                <a:gd name="T46" fmla="*/ 2147483647 w 167"/>
                <a:gd name="T47" fmla="*/ 2147483647 h 120"/>
                <a:gd name="T48" fmla="*/ 2147483647 w 167"/>
                <a:gd name="T49" fmla="*/ 2147483647 h 120"/>
                <a:gd name="T50" fmla="*/ 2147483647 w 167"/>
                <a:gd name="T51" fmla="*/ 2147483647 h 120"/>
                <a:gd name="T52" fmla="*/ 2147483647 w 167"/>
                <a:gd name="T53" fmla="*/ 2147483647 h 120"/>
                <a:gd name="T54" fmla="*/ 2147483647 w 167"/>
                <a:gd name="T55" fmla="*/ 2147483647 h 120"/>
                <a:gd name="T56" fmla="*/ 2147483647 w 167"/>
                <a:gd name="T57" fmla="*/ 2147483647 h 120"/>
                <a:gd name="T58" fmla="*/ 2147483647 w 167"/>
                <a:gd name="T59" fmla="*/ 2147483647 h 120"/>
                <a:gd name="T60" fmla="*/ 2147483647 w 167"/>
                <a:gd name="T61" fmla="*/ 2147483647 h 120"/>
                <a:gd name="T62" fmla="*/ 2147483647 w 167"/>
                <a:gd name="T63" fmla="*/ 2147483647 h 120"/>
                <a:gd name="T64" fmla="*/ 2147483647 w 167"/>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rgbClr val="0058A2"/>
            </a:solidFill>
            <a:ln w="7938">
              <a:solidFill>
                <a:schemeClr val="tx1"/>
              </a:solidFill>
              <a:prstDash val="solid"/>
              <a:round/>
              <a:headEnd/>
              <a:tailEnd/>
            </a:ln>
          </p:spPr>
          <p:txBody>
            <a:bodyPr/>
            <a:lstStyle/>
            <a:p>
              <a:endParaRPr lang="en-US"/>
            </a:p>
          </p:txBody>
        </p:sp>
        <p:sp>
          <p:nvSpPr>
            <p:cNvPr id="458" name="Freeform 183"/>
            <p:cNvSpPr>
              <a:spLocks/>
            </p:cNvSpPr>
            <p:nvPr/>
          </p:nvSpPr>
          <p:spPr bwMode="auto">
            <a:xfrm>
              <a:off x="4748213" y="890042"/>
              <a:ext cx="228600" cy="79375"/>
            </a:xfrm>
            <a:custGeom>
              <a:avLst/>
              <a:gdLst>
                <a:gd name="T0" fmla="*/ 2147483647 w 144"/>
                <a:gd name="T1" fmla="*/ 2147483647 h 50"/>
                <a:gd name="T2" fmla="*/ 2147483647 w 144"/>
                <a:gd name="T3" fmla="*/ 2147483647 h 50"/>
                <a:gd name="T4" fmla="*/ 2147483647 w 144"/>
                <a:gd name="T5" fmla="*/ 2147483647 h 50"/>
                <a:gd name="T6" fmla="*/ 2147483647 w 144"/>
                <a:gd name="T7" fmla="*/ 2147483647 h 50"/>
                <a:gd name="T8" fmla="*/ 2147483647 w 144"/>
                <a:gd name="T9" fmla="*/ 2147483647 h 50"/>
                <a:gd name="T10" fmla="*/ 2147483647 w 144"/>
                <a:gd name="T11" fmla="*/ 2147483647 h 50"/>
                <a:gd name="T12" fmla="*/ 2147483647 w 144"/>
                <a:gd name="T13" fmla="*/ 2147483647 h 50"/>
                <a:gd name="T14" fmla="*/ 2147483647 w 144"/>
                <a:gd name="T15" fmla="*/ 2147483647 h 50"/>
                <a:gd name="T16" fmla="*/ 2147483647 w 144"/>
                <a:gd name="T17" fmla="*/ 2147483647 h 50"/>
                <a:gd name="T18" fmla="*/ 2147483647 w 144"/>
                <a:gd name="T19" fmla="*/ 2147483647 h 50"/>
                <a:gd name="T20" fmla="*/ 0 w 144"/>
                <a:gd name="T21" fmla="*/ 2147483647 h 50"/>
                <a:gd name="T22" fmla="*/ 2147483647 w 144"/>
                <a:gd name="T23" fmla="*/ 2147483647 h 50"/>
                <a:gd name="T24" fmla="*/ 2147483647 w 144"/>
                <a:gd name="T25" fmla="*/ 2147483647 h 50"/>
                <a:gd name="T26" fmla="*/ 2147483647 w 144"/>
                <a:gd name="T27" fmla="*/ 2147483647 h 50"/>
                <a:gd name="T28" fmla="*/ 2147483647 w 144"/>
                <a:gd name="T29" fmla="*/ 2147483647 h 50"/>
                <a:gd name="T30" fmla="*/ 2147483647 w 144"/>
                <a:gd name="T31" fmla="*/ 2147483647 h 50"/>
                <a:gd name="T32" fmla="*/ 2147483647 w 144"/>
                <a:gd name="T33" fmla="*/ 2147483647 h 50"/>
                <a:gd name="T34" fmla="*/ 2147483647 w 144"/>
                <a:gd name="T35" fmla="*/ 0 h 50"/>
                <a:gd name="T36" fmla="*/ 2147483647 w 144"/>
                <a:gd name="T37" fmla="*/ 2147483647 h 50"/>
                <a:gd name="T38" fmla="*/ 2147483647 w 144"/>
                <a:gd name="T39" fmla="*/ 2147483647 h 50"/>
                <a:gd name="T40" fmla="*/ 2147483647 w 144"/>
                <a:gd name="T41" fmla="*/ 2147483647 h 50"/>
                <a:gd name="T42" fmla="*/ 2147483647 w 144"/>
                <a:gd name="T43" fmla="*/ 2147483647 h 50"/>
                <a:gd name="T44" fmla="*/ 2147483647 w 144"/>
                <a:gd name="T45" fmla="*/ 2147483647 h 50"/>
                <a:gd name="T46" fmla="*/ 2147483647 w 144"/>
                <a:gd name="T47" fmla="*/ 2147483647 h 50"/>
                <a:gd name="T48" fmla="*/ 2147483647 w 144"/>
                <a:gd name="T49" fmla="*/ 2147483647 h 50"/>
                <a:gd name="T50" fmla="*/ 2147483647 w 144"/>
                <a:gd name="T51" fmla="*/ 2147483647 h 50"/>
                <a:gd name="T52" fmla="*/ 2147483647 w 144"/>
                <a:gd name="T53" fmla="*/ 2147483647 h 50"/>
                <a:gd name="T54" fmla="*/ 2147483647 w 144"/>
                <a:gd name="T55" fmla="*/ 2147483647 h 50"/>
                <a:gd name="T56" fmla="*/ 2147483647 w 144"/>
                <a:gd name="T57" fmla="*/ 2147483647 h 50"/>
                <a:gd name="T58" fmla="*/ 2147483647 w 144"/>
                <a:gd name="T59" fmla="*/ 2147483647 h 50"/>
                <a:gd name="T60" fmla="*/ 2147483647 w 144"/>
                <a:gd name="T61" fmla="*/ 214748364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rgbClr val="0058A2"/>
            </a:solidFill>
            <a:ln w="7938">
              <a:solidFill>
                <a:schemeClr val="tx1"/>
              </a:solidFill>
              <a:prstDash val="solid"/>
              <a:round/>
              <a:headEnd/>
              <a:tailEnd/>
            </a:ln>
          </p:spPr>
          <p:txBody>
            <a:bodyPr/>
            <a:lstStyle/>
            <a:p>
              <a:endParaRPr lang="en-US"/>
            </a:p>
          </p:txBody>
        </p:sp>
        <p:sp>
          <p:nvSpPr>
            <p:cNvPr id="459" name="Freeform 184"/>
            <p:cNvSpPr>
              <a:spLocks/>
            </p:cNvSpPr>
            <p:nvPr/>
          </p:nvSpPr>
          <p:spPr bwMode="auto">
            <a:xfrm>
              <a:off x="4811713" y="1020217"/>
              <a:ext cx="92075" cy="50800"/>
            </a:xfrm>
            <a:custGeom>
              <a:avLst/>
              <a:gdLst>
                <a:gd name="T0" fmla="*/ 2147483647 w 58"/>
                <a:gd name="T1" fmla="*/ 2147483647 h 32"/>
                <a:gd name="T2" fmla="*/ 2147483647 w 58"/>
                <a:gd name="T3" fmla="*/ 2147483647 h 32"/>
                <a:gd name="T4" fmla="*/ 2147483647 w 58"/>
                <a:gd name="T5" fmla="*/ 0 h 32"/>
                <a:gd name="T6" fmla="*/ 2147483647 w 58"/>
                <a:gd name="T7" fmla="*/ 0 h 32"/>
                <a:gd name="T8" fmla="*/ 2147483647 w 58"/>
                <a:gd name="T9" fmla="*/ 2147483647 h 32"/>
                <a:gd name="T10" fmla="*/ 2147483647 w 58"/>
                <a:gd name="T11" fmla="*/ 2147483647 h 32"/>
                <a:gd name="T12" fmla="*/ 2147483647 w 58"/>
                <a:gd name="T13" fmla="*/ 2147483647 h 32"/>
                <a:gd name="T14" fmla="*/ 2147483647 w 58"/>
                <a:gd name="T15" fmla="*/ 2147483647 h 32"/>
                <a:gd name="T16" fmla="*/ 2147483647 w 58"/>
                <a:gd name="T17" fmla="*/ 2147483647 h 32"/>
                <a:gd name="T18" fmla="*/ 2147483647 w 58"/>
                <a:gd name="T19" fmla="*/ 2147483647 h 32"/>
                <a:gd name="T20" fmla="*/ 2147483647 w 58"/>
                <a:gd name="T21" fmla="*/ 2147483647 h 32"/>
                <a:gd name="T22" fmla="*/ 2147483647 w 58"/>
                <a:gd name="T23" fmla="*/ 2147483647 h 32"/>
                <a:gd name="T24" fmla="*/ 2147483647 w 58"/>
                <a:gd name="T25" fmla="*/ 2147483647 h 32"/>
                <a:gd name="T26" fmla="*/ 2147483647 w 58"/>
                <a:gd name="T27" fmla="*/ 2147483647 h 32"/>
                <a:gd name="T28" fmla="*/ 0 w 58"/>
                <a:gd name="T29" fmla="*/ 2147483647 h 32"/>
                <a:gd name="T30" fmla="*/ 2147483647 w 58"/>
                <a:gd name="T31" fmla="*/ 2147483647 h 32"/>
                <a:gd name="T32" fmla="*/ 2147483647 w 58"/>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rgbClr val="0058A2"/>
            </a:solidFill>
            <a:ln w="7938">
              <a:solidFill>
                <a:schemeClr val="tx1"/>
              </a:solidFill>
              <a:prstDash val="solid"/>
              <a:round/>
              <a:headEnd/>
              <a:tailEnd/>
            </a:ln>
          </p:spPr>
          <p:txBody>
            <a:bodyPr/>
            <a:lstStyle/>
            <a:p>
              <a:endParaRPr lang="en-US"/>
            </a:p>
          </p:txBody>
        </p:sp>
        <p:sp>
          <p:nvSpPr>
            <p:cNvPr id="460" name="Freeform 185"/>
            <p:cNvSpPr>
              <a:spLocks/>
            </p:cNvSpPr>
            <p:nvPr/>
          </p:nvSpPr>
          <p:spPr bwMode="auto">
            <a:xfrm>
              <a:off x="5386388" y="2458492"/>
              <a:ext cx="82550" cy="69850"/>
            </a:xfrm>
            <a:custGeom>
              <a:avLst/>
              <a:gdLst>
                <a:gd name="T0" fmla="*/ 0 w 52"/>
                <a:gd name="T1" fmla="*/ 2147483647 h 44"/>
                <a:gd name="T2" fmla="*/ 2147483647 w 52"/>
                <a:gd name="T3" fmla="*/ 2147483647 h 44"/>
                <a:gd name="T4" fmla="*/ 2147483647 w 52"/>
                <a:gd name="T5" fmla="*/ 0 h 44"/>
                <a:gd name="T6" fmla="*/ 2147483647 w 52"/>
                <a:gd name="T7" fmla="*/ 0 h 44"/>
                <a:gd name="T8" fmla="*/ 2147483647 w 52"/>
                <a:gd name="T9" fmla="*/ 2147483647 h 44"/>
                <a:gd name="T10" fmla="*/ 2147483647 w 52"/>
                <a:gd name="T11" fmla="*/ 2147483647 h 44"/>
                <a:gd name="T12" fmla="*/ 2147483647 w 52"/>
                <a:gd name="T13" fmla="*/ 2147483647 h 44"/>
                <a:gd name="T14" fmla="*/ 2147483647 w 52"/>
                <a:gd name="T15" fmla="*/ 2147483647 h 44"/>
                <a:gd name="T16" fmla="*/ 2147483647 w 52"/>
                <a:gd name="T17" fmla="*/ 2147483647 h 44"/>
                <a:gd name="T18" fmla="*/ 2147483647 w 52"/>
                <a:gd name="T19" fmla="*/ 2147483647 h 44"/>
                <a:gd name="T20" fmla="*/ 2147483647 w 52"/>
                <a:gd name="T21" fmla="*/ 2147483647 h 44"/>
                <a:gd name="T22" fmla="*/ 2147483647 w 52"/>
                <a:gd name="T23" fmla="*/ 2147483647 h 44"/>
                <a:gd name="T24" fmla="*/ 2147483647 w 52"/>
                <a:gd name="T25" fmla="*/ 2147483647 h 44"/>
                <a:gd name="T26" fmla="*/ 2147483647 w 52"/>
                <a:gd name="T27" fmla="*/ 2147483647 h 44"/>
                <a:gd name="T28" fmla="*/ 2147483647 w 52"/>
                <a:gd name="T29" fmla="*/ 2147483647 h 44"/>
                <a:gd name="T30" fmla="*/ 2147483647 w 52"/>
                <a:gd name="T31" fmla="*/ 2147483647 h 44"/>
                <a:gd name="T32" fmla="*/ 2147483647 w 52"/>
                <a:gd name="T33" fmla="*/ 2147483647 h 44"/>
                <a:gd name="T34" fmla="*/ 2147483647 w 52"/>
                <a:gd name="T35" fmla="*/ 2147483647 h 44"/>
                <a:gd name="T36" fmla="*/ 2147483647 w 52"/>
                <a:gd name="T37" fmla="*/ 2147483647 h 44"/>
                <a:gd name="T38" fmla="*/ 2147483647 w 52"/>
                <a:gd name="T39" fmla="*/ 2147483647 h 44"/>
                <a:gd name="T40" fmla="*/ 0 w 52"/>
                <a:gd name="T41" fmla="*/ 2147483647 h 44"/>
                <a:gd name="T42" fmla="*/ 0 w 52"/>
                <a:gd name="T43" fmla="*/ 2147483647 h 44"/>
                <a:gd name="T44" fmla="*/ 0 w 52"/>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rgbClr val="0058A2"/>
            </a:solidFill>
            <a:ln w="7938">
              <a:solidFill>
                <a:schemeClr val="tx1"/>
              </a:solidFill>
              <a:prstDash val="solid"/>
              <a:round/>
              <a:headEnd/>
              <a:tailEnd/>
            </a:ln>
          </p:spPr>
          <p:txBody>
            <a:bodyPr/>
            <a:lstStyle/>
            <a:p>
              <a:endParaRPr lang="en-US"/>
            </a:p>
          </p:txBody>
        </p:sp>
        <p:sp>
          <p:nvSpPr>
            <p:cNvPr id="461" name="Freeform 186"/>
            <p:cNvSpPr>
              <a:spLocks/>
            </p:cNvSpPr>
            <p:nvPr/>
          </p:nvSpPr>
          <p:spPr bwMode="auto">
            <a:xfrm>
              <a:off x="5424488" y="2439442"/>
              <a:ext cx="133350" cy="104775"/>
            </a:xfrm>
            <a:custGeom>
              <a:avLst/>
              <a:gdLst>
                <a:gd name="T0" fmla="*/ 2147483647 w 84"/>
                <a:gd name="T1" fmla="*/ 0 h 66"/>
                <a:gd name="T2" fmla="*/ 2147483647 w 84"/>
                <a:gd name="T3" fmla="*/ 2147483647 h 66"/>
                <a:gd name="T4" fmla="*/ 2147483647 w 84"/>
                <a:gd name="T5" fmla="*/ 2147483647 h 66"/>
                <a:gd name="T6" fmla="*/ 2147483647 w 84"/>
                <a:gd name="T7" fmla="*/ 2147483647 h 66"/>
                <a:gd name="T8" fmla="*/ 2147483647 w 84"/>
                <a:gd name="T9" fmla="*/ 2147483647 h 66"/>
                <a:gd name="T10" fmla="*/ 2147483647 w 84"/>
                <a:gd name="T11" fmla="*/ 2147483647 h 66"/>
                <a:gd name="T12" fmla="*/ 2147483647 w 84"/>
                <a:gd name="T13" fmla="*/ 2147483647 h 66"/>
                <a:gd name="T14" fmla="*/ 2147483647 w 84"/>
                <a:gd name="T15" fmla="*/ 2147483647 h 66"/>
                <a:gd name="T16" fmla="*/ 2147483647 w 84"/>
                <a:gd name="T17" fmla="*/ 2147483647 h 66"/>
                <a:gd name="T18" fmla="*/ 2147483647 w 84"/>
                <a:gd name="T19" fmla="*/ 2147483647 h 66"/>
                <a:gd name="T20" fmla="*/ 2147483647 w 84"/>
                <a:gd name="T21" fmla="*/ 2147483647 h 66"/>
                <a:gd name="T22" fmla="*/ 2147483647 w 84"/>
                <a:gd name="T23" fmla="*/ 2147483647 h 66"/>
                <a:gd name="T24" fmla="*/ 2147483647 w 84"/>
                <a:gd name="T25" fmla="*/ 2147483647 h 66"/>
                <a:gd name="T26" fmla="*/ 2147483647 w 84"/>
                <a:gd name="T27" fmla="*/ 2147483647 h 66"/>
                <a:gd name="T28" fmla="*/ 2147483647 w 84"/>
                <a:gd name="T29" fmla="*/ 2147483647 h 66"/>
                <a:gd name="T30" fmla="*/ 2147483647 w 84"/>
                <a:gd name="T31" fmla="*/ 2147483647 h 66"/>
                <a:gd name="T32" fmla="*/ 2147483647 w 84"/>
                <a:gd name="T33" fmla="*/ 2147483647 h 66"/>
                <a:gd name="T34" fmla="*/ 2147483647 w 84"/>
                <a:gd name="T35" fmla="*/ 2147483647 h 66"/>
                <a:gd name="T36" fmla="*/ 2147483647 w 84"/>
                <a:gd name="T37" fmla="*/ 2147483647 h 66"/>
                <a:gd name="T38" fmla="*/ 2147483647 w 84"/>
                <a:gd name="T39" fmla="*/ 2147483647 h 66"/>
                <a:gd name="T40" fmla="*/ 2147483647 w 84"/>
                <a:gd name="T41" fmla="*/ 2147483647 h 66"/>
                <a:gd name="T42" fmla="*/ 2147483647 w 84"/>
                <a:gd name="T43" fmla="*/ 2147483647 h 66"/>
                <a:gd name="T44" fmla="*/ 2147483647 w 84"/>
                <a:gd name="T45" fmla="*/ 2147483647 h 66"/>
                <a:gd name="T46" fmla="*/ 2147483647 w 84"/>
                <a:gd name="T47" fmla="*/ 2147483647 h 66"/>
                <a:gd name="T48" fmla="*/ 2147483647 w 84"/>
                <a:gd name="T49" fmla="*/ 2147483647 h 66"/>
                <a:gd name="T50" fmla="*/ 2147483647 w 84"/>
                <a:gd name="T51" fmla="*/ 2147483647 h 66"/>
                <a:gd name="T52" fmla="*/ 2147483647 w 84"/>
                <a:gd name="T53" fmla="*/ 2147483647 h 66"/>
                <a:gd name="T54" fmla="*/ 2147483647 w 84"/>
                <a:gd name="T55" fmla="*/ 2147483647 h 66"/>
                <a:gd name="T56" fmla="*/ 2147483647 w 84"/>
                <a:gd name="T57" fmla="*/ 2147483647 h 66"/>
                <a:gd name="T58" fmla="*/ 2147483647 w 84"/>
                <a:gd name="T59" fmla="*/ 2147483647 h 66"/>
                <a:gd name="T60" fmla="*/ 2147483647 w 84"/>
                <a:gd name="T61" fmla="*/ 2147483647 h 66"/>
                <a:gd name="T62" fmla="*/ 2147483647 w 84"/>
                <a:gd name="T63" fmla="*/ 2147483647 h 66"/>
                <a:gd name="T64" fmla="*/ 2147483647 w 84"/>
                <a:gd name="T65" fmla="*/ 2147483647 h 66"/>
                <a:gd name="T66" fmla="*/ 2147483647 w 84"/>
                <a:gd name="T67" fmla="*/ 2147483647 h 66"/>
                <a:gd name="T68" fmla="*/ 2147483647 w 84"/>
                <a:gd name="T69" fmla="*/ 2147483647 h 66"/>
                <a:gd name="T70" fmla="*/ 2147483647 w 84"/>
                <a:gd name="T71" fmla="*/ 2147483647 h 66"/>
                <a:gd name="T72" fmla="*/ 2147483647 w 84"/>
                <a:gd name="T73" fmla="*/ 2147483647 h 66"/>
                <a:gd name="T74" fmla="*/ 2147483647 w 84"/>
                <a:gd name="T75" fmla="*/ 2147483647 h 66"/>
                <a:gd name="T76" fmla="*/ 2147483647 w 84"/>
                <a:gd name="T77" fmla="*/ 2147483647 h 66"/>
                <a:gd name="T78" fmla="*/ 0 w 84"/>
                <a:gd name="T79" fmla="*/ 2147483647 h 66"/>
                <a:gd name="T80" fmla="*/ 2147483647 w 84"/>
                <a:gd name="T81" fmla="*/ 2147483647 h 66"/>
                <a:gd name="T82" fmla="*/ 2147483647 w 84"/>
                <a:gd name="T83" fmla="*/ 2147483647 h 66"/>
                <a:gd name="T84" fmla="*/ 2147483647 w 84"/>
                <a:gd name="T85" fmla="*/ 2147483647 h 66"/>
                <a:gd name="T86" fmla="*/ 2147483647 w 84"/>
                <a:gd name="T87" fmla="*/ 2147483647 h 66"/>
                <a:gd name="T88" fmla="*/ 2147483647 w 84"/>
                <a:gd name="T89" fmla="*/ 2147483647 h 66"/>
                <a:gd name="T90" fmla="*/ 2147483647 w 84"/>
                <a:gd name="T91" fmla="*/ 2147483647 h 66"/>
                <a:gd name="T92" fmla="*/ 2147483647 w 84"/>
                <a:gd name="T93" fmla="*/ 2147483647 h 66"/>
                <a:gd name="T94" fmla="*/ 2147483647 w 84"/>
                <a:gd name="T95" fmla="*/ 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rgbClr val="6699FF"/>
            </a:solidFill>
            <a:ln w="7938">
              <a:solidFill>
                <a:schemeClr val="tx1"/>
              </a:solidFill>
              <a:prstDash val="solid"/>
              <a:round/>
              <a:headEnd/>
              <a:tailEnd/>
            </a:ln>
          </p:spPr>
          <p:txBody>
            <a:bodyPr/>
            <a:lstStyle/>
            <a:p>
              <a:endParaRPr lang="en-US"/>
            </a:p>
          </p:txBody>
        </p:sp>
        <p:sp>
          <p:nvSpPr>
            <p:cNvPr id="462" name="Freeform 187"/>
            <p:cNvSpPr>
              <a:spLocks/>
            </p:cNvSpPr>
            <p:nvPr/>
          </p:nvSpPr>
          <p:spPr bwMode="auto">
            <a:xfrm>
              <a:off x="5294313" y="2388642"/>
              <a:ext cx="171450" cy="79375"/>
            </a:xfrm>
            <a:custGeom>
              <a:avLst/>
              <a:gdLst>
                <a:gd name="T0" fmla="*/ 0 w 108"/>
                <a:gd name="T1" fmla="*/ 2147483647 h 50"/>
                <a:gd name="T2" fmla="*/ 2147483647 w 108"/>
                <a:gd name="T3" fmla="*/ 0 h 50"/>
                <a:gd name="T4" fmla="*/ 2147483647 w 108"/>
                <a:gd name="T5" fmla="*/ 2147483647 h 50"/>
                <a:gd name="T6" fmla="*/ 2147483647 w 108"/>
                <a:gd name="T7" fmla="*/ 2147483647 h 50"/>
                <a:gd name="T8" fmla="*/ 2147483647 w 108"/>
                <a:gd name="T9" fmla="*/ 2147483647 h 50"/>
                <a:gd name="T10" fmla="*/ 2147483647 w 108"/>
                <a:gd name="T11" fmla="*/ 2147483647 h 50"/>
                <a:gd name="T12" fmla="*/ 2147483647 w 108"/>
                <a:gd name="T13" fmla="*/ 2147483647 h 50"/>
                <a:gd name="T14" fmla="*/ 2147483647 w 108"/>
                <a:gd name="T15" fmla="*/ 2147483647 h 50"/>
                <a:gd name="T16" fmla="*/ 2147483647 w 108"/>
                <a:gd name="T17" fmla="*/ 2147483647 h 50"/>
                <a:gd name="T18" fmla="*/ 2147483647 w 108"/>
                <a:gd name="T19" fmla="*/ 2147483647 h 50"/>
                <a:gd name="T20" fmla="*/ 2147483647 w 108"/>
                <a:gd name="T21" fmla="*/ 2147483647 h 50"/>
                <a:gd name="T22" fmla="*/ 2147483647 w 108"/>
                <a:gd name="T23" fmla="*/ 2147483647 h 50"/>
                <a:gd name="T24" fmla="*/ 2147483647 w 108"/>
                <a:gd name="T25" fmla="*/ 2147483647 h 50"/>
                <a:gd name="T26" fmla="*/ 2147483647 w 108"/>
                <a:gd name="T27" fmla="*/ 2147483647 h 50"/>
                <a:gd name="T28" fmla="*/ 2147483647 w 108"/>
                <a:gd name="T29" fmla="*/ 2147483647 h 50"/>
                <a:gd name="T30" fmla="*/ 2147483647 w 108"/>
                <a:gd name="T31" fmla="*/ 2147483647 h 50"/>
                <a:gd name="T32" fmla="*/ 2147483647 w 108"/>
                <a:gd name="T33" fmla="*/ 2147483647 h 50"/>
                <a:gd name="T34" fmla="*/ 2147483647 w 108"/>
                <a:gd name="T35" fmla="*/ 2147483647 h 50"/>
                <a:gd name="T36" fmla="*/ 2147483647 w 108"/>
                <a:gd name="T37" fmla="*/ 2147483647 h 50"/>
                <a:gd name="T38" fmla="*/ 2147483647 w 108"/>
                <a:gd name="T39" fmla="*/ 2147483647 h 50"/>
                <a:gd name="T40" fmla="*/ 2147483647 w 108"/>
                <a:gd name="T41" fmla="*/ 2147483647 h 50"/>
                <a:gd name="T42" fmla="*/ 2147483647 w 108"/>
                <a:gd name="T43" fmla="*/ 2147483647 h 50"/>
                <a:gd name="T44" fmla="*/ 2147483647 w 108"/>
                <a:gd name="T45" fmla="*/ 2147483647 h 50"/>
                <a:gd name="T46" fmla="*/ 2147483647 w 108"/>
                <a:gd name="T47" fmla="*/ 2147483647 h 50"/>
                <a:gd name="T48" fmla="*/ 2147483647 w 108"/>
                <a:gd name="T49" fmla="*/ 2147483647 h 50"/>
                <a:gd name="T50" fmla="*/ 2147483647 w 108"/>
                <a:gd name="T51" fmla="*/ 2147483647 h 50"/>
                <a:gd name="T52" fmla="*/ 2147483647 w 108"/>
                <a:gd name="T53" fmla="*/ 2147483647 h 50"/>
                <a:gd name="T54" fmla="*/ 2147483647 w 108"/>
                <a:gd name="T55" fmla="*/ 2147483647 h 50"/>
                <a:gd name="T56" fmla="*/ 2147483647 w 108"/>
                <a:gd name="T57" fmla="*/ 2147483647 h 50"/>
                <a:gd name="T58" fmla="*/ 2147483647 w 108"/>
                <a:gd name="T59" fmla="*/ 2147483647 h 50"/>
                <a:gd name="T60" fmla="*/ 2147483647 w 108"/>
                <a:gd name="T61" fmla="*/ 2147483647 h 50"/>
                <a:gd name="T62" fmla="*/ 2147483647 w 108"/>
                <a:gd name="T63" fmla="*/ 2147483647 h 50"/>
                <a:gd name="T64" fmla="*/ 2147483647 w 108"/>
                <a:gd name="T65" fmla="*/ 2147483647 h 50"/>
                <a:gd name="T66" fmla="*/ 2147483647 w 108"/>
                <a:gd name="T67" fmla="*/ 2147483647 h 50"/>
                <a:gd name="T68" fmla="*/ 0 w 108"/>
                <a:gd name="T69" fmla="*/ 214748364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rgbClr val="0058A2"/>
            </a:solidFill>
            <a:ln w="7938">
              <a:solidFill>
                <a:srgbClr val="2929A5"/>
              </a:solidFill>
              <a:prstDash val="solid"/>
              <a:round/>
              <a:headEnd/>
              <a:tailEnd/>
            </a:ln>
          </p:spPr>
          <p:txBody>
            <a:bodyPr/>
            <a:lstStyle/>
            <a:p>
              <a:endParaRPr lang="en-US"/>
            </a:p>
          </p:txBody>
        </p:sp>
        <p:sp>
          <p:nvSpPr>
            <p:cNvPr id="463" name="Freeform 188"/>
            <p:cNvSpPr>
              <a:spLocks/>
            </p:cNvSpPr>
            <p:nvPr/>
          </p:nvSpPr>
          <p:spPr bwMode="auto">
            <a:xfrm>
              <a:off x="5614988" y="2417217"/>
              <a:ext cx="352425" cy="219075"/>
            </a:xfrm>
            <a:custGeom>
              <a:avLst/>
              <a:gdLst>
                <a:gd name="T0" fmla="*/ 2147483647 w 222"/>
                <a:gd name="T1" fmla="*/ 2147483647 h 138"/>
                <a:gd name="T2" fmla="*/ 2147483647 w 222"/>
                <a:gd name="T3" fmla="*/ 2147483647 h 138"/>
                <a:gd name="T4" fmla="*/ 2147483647 w 222"/>
                <a:gd name="T5" fmla="*/ 2147483647 h 138"/>
                <a:gd name="T6" fmla="*/ 2147483647 w 222"/>
                <a:gd name="T7" fmla="*/ 2147483647 h 138"/>
                <a:gd name="T8" fmla="*/ 2147483647 w 222"/>
                <a:gd name="T9" fmla="*/ 2147483647 h 138"/>
                <a:gd name="T10" fmla="*/ 0 w 222"/>
                <a:gd name="T11" fmla="*/ 2147483647 h 138"/>
                <a:gd name="T12" fmla="*/ 0 w 222"/>
                <a:gd name="T13" fmla="*/ 2147483647 h 138"/>
                <a:gd name="T14" fmla="*/ 2147483647 w 222"/>
                <a:gd name="T15" fmla="*/ 2147483647 h 138"/>
                <a:gd name="T16" fmla="*/ 2147483647 w 222"/>
                <a:gd name="T17" fmla="*/ 2147483647 h 138"/>
                <a:gd name="T18" fmla="*/ 2147483647 w 222"/>
                <a:gd name="T19" fmla="*/ 2147483647 h 138"/>
                <a:gd name="T20" fmla="*/ 2147483647 w 222"/>
                <a:gd name="T21" fmla="*/ 2147483647 h 138"/>
                <a:gd name="T22" fmla="*/ 2147483647 w 222"/>
                <a:gd name="T23" fmla="*/ 2147483647 h 138"/>
                <a:gd name="T24" fmla="*/ 2147483647 w 222"/>
                <a:gd name="T25" fmla="*/ 2147483647 h 138"/>
                <a:gd name="T26" fmla="*/ 2147483647 w 222"/>
                <a:gd name="T27" fmla="*/ 2147483647 h 138"/>
                <a:gd name="T28" fmla="*/ 2147483647 w 222"/>
                <a:gd name="T29" fmla="*/ 2147483647 h 138"/>
                <a:gd name="T30" fmla="*/ 2147483647 w 222"/>
                <a:gd name="T31" fmla="*/ 2147483647 h 138"/>
                <a:gd name="T32" fmla="*/ 0 w 222"/>
                <a:gd name="T33" fmla="*/ 2147483647 h 138"/>
                <a:gd name="T34" fmla="*/ 0 w 222"/>
                <a:gd name="T35" fmla="*/ 2147483647 h 138"/>
                <a:gd name="T36" fmla="*/ 2147483647 w 222"/>
                <a:gd name="T37" fmla="*/ 2147483647 h 138"/>
                <a:gd name="T38" fmla="*/ 2147483647 w 222"/>
                <a:gd name="T39" fmla="*/ 2147483647 h 138"/>
                <a:gd name="T40" fmla="*/ 2147483647 w 222"/>
                <a:gd name="T41" fmla="*/ 2147483647 h 138"/>
                <a:gd name="T42" fmla="*/ 2147483647 w 222"/>
                <a:gd name="T43" fmla="*/ 2147483647 h 138"/>
                <a:gd name="T44" fmla="*/ 2147483647 w 222"/>
                <a:gd name="T45" fmla="*/ 2147483647 h 138"/>
                <a:gd name="T46" fmla="*/ 2147483647 w 222"/>
                <a:gd name="T47" fmla="*/ 2147483647 h 138"/>
                <a:gd name="T48" fmla="*/ 2147483647 w 222"/>
                <a:gd name="T49" fmla="*/ 2147483647 h 138"/>
                <a:gd name="T50" fmla="*/ 2147483647 w 222"/>
                <a:gd name="T51" fmla="*/ 0 h 138"/>
                <a:gd name="T52" fmla="*/ 2147483647 w 222"/>
                <a:gd name="T53" fmla="*/ 2147483647 h 138"/>
                <a:gd name="T54" fmla="*/ 2147483647 w 222"/>
                <a:gd name="T55" fmla="*/ 2147483647 h 138"/>
                <a:gd name="T56" fmla="*/ 2147483647 w 222"/>
                <a:gd name="T57" fmla="*/ 2147483647 h 138"/>
                <a:gd name="T58" fmla="*/ 2147483647 w 222"/>
                <a:gd name="T59" fmla="*/ 2147483647 h 138"/>
                <a:gd name="T60" fmla="*/ 2147483647 w 222"/>
                <a:gd name="T61" fmla="*/ 2147483647 h 138"/>
                <a:gd name="T62" fmla="*/ 2147483647 w 222"/>
                <a:gd name="T63" fmla="*/ 2147483647 h 138"/>
                <a:gd name="T64" fmla="*/ 2147483647 w 222"/>
                <a:gd name="T65" fmla="*/ 2147483647 h 138"/>
                <a:gd name="T66" fmla="*/ 2147483647 w 222"/>
                <a:gd name="T67" fmla="*/ 2147483647 h 138"/>
                <a:gd name="T68" fmla="*/ 2147483647 w 222"/>
                <a:gd name="T69" fmla="*/ 2147483647 h 138"/>
                <a:gd name="T70" fmla="*/ 2147483647 w 222"/>
                <a:gd name="T71" fmla="*/ 2147483647 h 138"/>
                <a:gd name="T72" fmla="*/ 2147483647 w 222"/>
                <a:gd name="T73" fmla="*/ 2147483647 h 138"/>
                <a:gd name="T74" fmla="*/ 2147483647 w 222"/>
                <a:gd name="T75" fmla="*/ 2147483647 h 138"/>
                <a:gd name="T76" fmla="*/ 2147483647 w 222"/>
                <a:gd name="T77" fmla="*/ 2147483647 h 138"/>
                <a:gd name="T78" fmla="*/ 2147483647 w 222"/>
                <a:gd name="T79" fmla="*/ 2147483647 h 138"/>
                <a:gd name="T80" fmla="*/ 2147483647 w 222"/>
                <a:gd name="T81" fmla="*/ 2147483647 h 138"/>
                <a:gd name="T82" fmla="*/ 2147483647 w 222"/>
                <a:gd name="T83" fmla="*/ 2147483647 h 138"/>
                <a:gd name="T84" fmla="*/ 2147483647 w 222"/>
                <a:gd name="T85" fmla="*/ 2147483647 h 138"/>
                <a:gd name="T86" fmla="*/ 2147483647 w 222"/>
                <a:gd name="T87" fmla="*/ 2147483647 h 138"/>
                <a:gd name="T88" fmla="*/ 2147483647 w 222"/>
                <a:gd name="T89" fmla="*/ 2147483647 h 138"/>
                <a:gd name="T90" fmla="*/ 2147483647 w 222"/>
                <a:gd name="T91" fmla="*/ 2147483647 h 138"/>
                <a:gd name="T92" fmla="*/ 2147483647 w 222"/>
                <a:gd name="T93" fmla="*/ 2147483647 h 138"/>
                <a:gd name="T94" fmla="*/ 2147483647 w 222"/>
                <a:gd name="T95" fmla="*/ 2147483647 h 138"/>
                <a:gd name="T96" fmla="*/ 2147483647 w 222"/>
                <a:gd name="T97" fmla="*/ 2147483647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solidFill>
              <a:srgbClr val="6699FF"/>
            </a:solidFill>
            <a:ln w="7938">
              <a:solidFill>
                <a:schemeClr val="tx1"/>
              </a:solidFill>
              <a:prstDash val="solid"/>
              <a:round/>
              <a:headEnd/>
              <a:tailEnd/>
            </a:ln>
          </p:spPr>
          <p:txBody>
            <a:bodyPr/>
            <a:lstStyle/>
            <a:p>
              <a:endParaRPr lang="en-US"/>
            </a:p>
          </p:txBody>
        </p:sp>
        <p:sp>
          <p:nvSpPr>
            <p:cNvPr id="464" name="Freeform 189"/>
            <p:cNvSpPr>
              <a:spLocks/>
            </p:cNvSpPr>
            <p:nvPr/>
          </p:nvSpPr>
          <p:spPr bwMode="auto">
            <a:xfrm>
              <a:off x="5986463" y="2471192"/>
              <a:ext cx="187325" cy="120650"/>
            </a:xfrm>
            <a:custGeom>
              <a:avLst/>
              <a:gdLst>
                <a:gd name="T0" fmla="*/ 2147483647 w 118"/>
                <a:gd name="T1" fmla="*/ 2147483647 h 76"/>
                <a:gd name="T2" fmla="*/ 2147483647 w 118"/>
                <a:gd name="T3" fmla="*/ 2147483647 h 76"/>
                <a:gd name="T4" fmla="*/ 2147483647 w 118"/>
                <a:gd name="T5" fmla="*/ 2147483647 h 76"/>
                <a:gd name="T6" fmla="*/ 2147483647 w 118"/>
                <a:gd name="T7" fmla="*/ 0 h 76"/>
                <a:gd name="T8" fmla="*/ 2147483647 w 118"/>
                <a:gd name="T9" fmla="*/ 2147483647 h 76"/>
                <a:gd name="T10" fmla="*/ 2147483647 w 118"/>
                <a:gd name="T11" fmla="*/ 2147483647 h 76"/>
                <a:gd name="T12" fmla="*/ 2147483647 w 118"/>
                <a:gd name="T13" fmla="*/ 2147483647 h 76"/>
                <a:gd name="T14" fmla="*/ 2147483647 w 118"/>
                <a:gd name="T15" fmla="*/ 2147483647 h 76"/>
                <a:gd name="T16" fmla="*/ 2147483647 w 118"/>
                <a:gd name="T17" fmla="*/ 2147483647 h 76"/>
                <a:gd name="T18" fmla="*/ 2147483647 w 118"/>
                <a:gd name="T19" fmla="*/ 2147483647 h 76"/>
                <a:gd name="T20" fmla="*/ 2147483647 w 118"/>
                <a:gd name="T21" fmla="*/ 2147483647 h 76"/>
                <a:gd name="T22" fmla="*/ 2147483647 w 118"/>
                <a:gd name="T23" fmla="*/ 2147483647 h 76"/>
                <a:gd name="T24" fmla="*/ 2147483647 w 118"/>
                <a:gd name="T25" fmla="*/ 2147483647 h 76"/>
                <a:gd name="T26" fmla="*/ 2147483647 w 118"/>
                <a:gd name="T27" fmla="*/ 2147483647 h 76"/>
                <a:gd name="T28" fmla="*/ 2147483647 w 118"/>
                <a:gd name="T29" fmla="*/ 2147483647 h 76"/>
                <a:gd name="T30" fmla="*/ 2147483647 w 118"/>
                <a:gd name="T31" fmla="*/ 2147483647 h 76"/>
                <a:gd name="T32" fmla="*/ 2147483647 w 118"/>
                <a:gd name="T33" fmla="*/ 2147483647 h 76"/>
                <a:gd name="T34" fmla="*/ 2147483647 w 118"/>
                <a:gd name="T35" fmla="*/ 2147483647 h 76"/>
                <a:gd name="T36" fmla="*/ 2147483647 w 118"/>
                <a:gd name="T37" fmla="*/ 2147483647 h 76"/>
                <a:gd name="T38" fmla="*/ 2147483647 w 118"/>
                <a:gd name="T39" fmla="*/ 2147483647 h 76"/>
                <a:gd name="T40" fmla="*/ 2147483647 w 118"/>
                <a:gd name="T41" fmla="*/ 2147483647 h 76"/>
                <a:gd name="T42" fmla="*/ 2147483647 w 118"/>
                <a:gd name="T43" fmla="*/ 2147483647 h 76"/>
                <a:gd name="T44" fmla="*/ 2147483647 w 118"/>
                <a:gd name="T45" fmla="*/ 2147483647 h 76"/>
                <a:gd name="T46" fmla="*/ 2147483647 w 118"/>
                <a:gd name="T47" fmla="*/ 2147483647 h 76"/>
                <a:gd name="T48" fmla="*/ 2147483647 w 118"/>
                <a:gd name="T49" fmla="*/ 2147483647 h 76"/>
                <a:gd name="T50" fmla="*/ 2147483647 w 118"/>
                <a:gd name="T51" fmla="*/ 2147483647 h 76"/>
                <a:gd name="T52" fmla="*/ 2147483647 w 118"/>
                <a:gd name="T53" fmla="*/ 2147483647 h 76"/>
                <a:gd name="T54" fmla="*/ 2147483647 w 118"/>
                <a:gd name="T55" fmla="*/ 2147483647 h 76"/>
                <a:gd name="T56" fmla="*/ 2147483647 w 118"/>
                <a:gd name="T57" fmla="*/ 2147483647 h 76"/>
                <a:gd name="T58" fmla="*/ 2147483647 w 118"/>
                <a:gd name="T59" fmla="*/ 2147483647 h 76"/>
                <a:gd name="T60" fmla="*/ 2147483647 w 118"/>
                <a:gd name="T61" fmla="*/ 2147483647 h 76"/>
                <a:gd name="T62" fmla="*/ 2147483647 w 118"/>
                <a:gd name="T63" fmla="*/ 2147483647 h 76"/>
                <a:gd name="T64" fmla="*/ 0 w 118"/>
                <a:gd name="T65" fmla="*/ 2147483647 h 76"/>
                <a:gd name="T66" fmla="*/ 0 w 118"/>
                <a:gd name="T67" fmla="*/ 2147483647 h 76"/>
                <a:gd name="T68" fmla="*/ 2147483647 w 118"/>
                <a:gd name="T69" fmla="*/ 2147483647 h 76"/>
                <a:gd name="T70" fmla="*/ 2147483647 w 118"/>
                <a:gd name="T71" fmla="*/ 2147483647 h 76"/>
                <a:gd name="T72" fmla="*/ 2147483647 w 11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solidFill>
              <a:srgbClr val="DDDDDD"/>
            </a:solidFill>
            <a:ln w="7938">
              <a:solidFill>
                <a:schemeClr val="tx1"/>
              </a:solidFill>
              <a:prstDash val="solid"/>
              <a:round/>
              <a:headEnd/>
              <a:tailEnd/>
            </a:ln>
          </p:spPr>
          <p:txBody>
            <a:bodyPr/>
            <a:lstStyle/>
            <a:p>
              <a:endParaRPr lang="en-US"/>
            </a:p>
          </p:txBody>
        </p:sp>
        <p:sp>
          <p:nvSpPr>
            <p:cNvPr id="465" name="Freeform 190"/>
            <p:cNvSpPr>
              <a:spLocks/>
            </p:cNvSpPr>
            <p:nvPr/>
          </p:nvSpPr>
          <p:spPr bwMode="auto">
            <a:xfrm>
              <a:off x="5700713" y="2331492"/>
              <a:ext cx="422275" cy="250825"/>
            </a:xfrm>
            <a:custGeom>
              <a:avLst/>
              <a:gdLst>
                <a:gd name="T0" fmla="*/ 0 w 266"/>
                <a:gd name="T1" fmla="*/ 2147483647 h 158"/>
                <a:gd name="T2" fmla="*/ 0 w 266"/>
                <a:gd name="T3" fmla="*/ 2147483647 h 158"/>
                <a:gd name="T4" fmla="*/ 2147483647 w 266"/>
                <a:gd name="T5" fmla="*/ 2147483647 h 158"/>
                <a:gd name="T6" fmla="*/ 2147483647 w 266"/>
                <a:gd name="T7" fmla="*/ 0 h 158"/>
                <a:gd name="T8" fmla="*/ 2147483647 w 266"/>
                <a:gd name="T9" fmla="*/ 2147483647 h 158"/>
                <a:gd name="T10" fmla="*/ 2147483647 w 266"/>
                <a:gd name="T11" fmla="*/ 2147483647 h 158"/>
                <a:gd name="T12" fmla="*/ 2147483647 w 266"/>
                <a:gd name="T13" fmla="*/ 2147483647 h 158"/>
                <a:gd name="T14" fmla="*/ 2147483647 w 266"/>
                <a:gd name="T15" fmla="*/ 2147483647 h 158"/>
                <a:gd name="T16" fmla="*/ 2147483647 w 266"/>
                <a:gd name="T17" fmla="*/ 2147483647 h 158"/>
                <a:gd name="T18" fmla="*/ 2147483647 w 266"/>
                <a:gd name="T19" fmla="*/ 2147483647 h 158"/>
                <a:gd name="T20" fmla="*/ 2147483647 w 266"/>
                <a:gd name="T21" fmla="*/ 2147483647 h 158"/>
                <a:gd name="T22" fmla="*/ 2147483647 w 266"/>
                <a:gd name="T23" fmla="*/ 2147483647 h 158"/>
                <a:gd name="T24" fmla="*/ 2147483647 w 266"/>
                <a:gd name="T25" fmla="*/ 2147483647 h 158"/>
                <a:gd name="T26" fmla="*/ 2147483647 w 266"/>
                <a:gd name="T27" fmla="*/ 2147483647 h 158"/>
                <a:gd name="T28" fmla="*/ 2147483647 w 266"/>
                <a:gd name="T29" fmla="*/ 2147483647 h 158"/>
                <a:gd name="T30" fmla="*/ 2147483647 w 266"/>
                <a:gd name="T31" fmla="*/ 2147483647 h 158"/>
                <a:gd name="T32" fmla="*/ 2147483647 w 266"/>
                <a:gd name="T33" fmla="*/ 2147483647 h 158"/>
                <a:gd name="T34" fmla="*/ 2147483647 w 266"/>
                <a:gd name="T35" fmla="*/ 2147483647 h 158"/>
                <a:gd name="T36" fmla="*/ 2147483647 w 266"/>
                <a:gd name="T37" fmla="*/ 2147483647 h 158"/>
                <a:gd name="T38" fmla="*/ 2147483647 w 266"/>
                <a:gd name="T39" fmla="*/ 2147483647 h 158"/>
                <a:gd name="T40" fmla="*/ 2147483647 w 266"/>
                <a:gd name="T41" fmla="*/ 2147483647 h 158"/>
                <a:gd name="T42" fmla="*/ 2147483647 w 266"/>
                <a:gd name="T43" fmla="*/ 2147483647 h 158"/>
                <a:gd name="T44" fmla="*/ 2147483647 w 266"/>
                <a:gd name="T45" fmla="*/ 2147483647 h 158"/>
                <a:gd name="T46" fmla="*/ 2147483647 w 266"/>
                <a:gd name="T47" fmla="*/ 2147483647 h 158"/>
                <a:gd name="T48" fmla="*/ 2147483647 w 266"/>
                <a:gd name="T49" fmla="*/ 2147483647 h 158"/>
                <a:gd name="T50" fmla="*/ 2147483647 w 266"/>
                <a:gd name="T51" fmla="*/ 2147483647 h 158"/>
                <a:gd name="T52" fmla="*/ 2147483647 w 266"/>
                <a:gd name="T53" fmla="*/ 2147483647 h 158"/>
                <a:gd name="T54" fmla="*/ 2147483647 w 266"/>
                <a:gd name="T55" fmla="*/ 2147483647 h 158"/>
                <a:gd name="T56" fmla="*/ 2147483647 w 266"/>
                <a:gd name="T57" fmla="*/ 2147483647 h 158"/>
                <a:gd name="T58" fmla="*/ 2147483647 w 266"/>
                <a:gd name="T59" fmla="*/ 2147483647 h 158"/>
                <a:gd name="T60" fmla="*/ 2147483647 w 266"/>
                <a:gd name="T61" fmla="*/ 2147483647 h 158"/>
                <a:gd name="T62" fmla="*/ 2147483647 w 266"/>
                <a:gd name="T63" fmla="*/ 2147483647 h 158"/>
                <a:gd name="T64" fmla="*/ 2147483647 w 266"/>
                <a:gd name="T65" fmla="*/ 2147483647 h 158"/>
                <a:gd name="T66" fmla="*/ 2147483647 w 266"/>
                <a:gd name="T67" fmla="*/ 2147483647 h 158"/>
                <a:gd name="T68" fmla="*/ 2147483647 w 266"/>
                <a:gd name="T69" fmla="*/ 2147483647 h 158"/>
                <a:gd name="T70" fmla="*/ 2147483647 w 266"/>
                <a:gd name="T71" fmla="*/ 2147483647 h 158"/>
                <a:gd name="T72" fmla="*/ 2147483647 w 266"/>
                <a:gd name="T73" fmla="*/ 2147483647 h 158"/>
                <a:gd name="T74" fmla="*/ 2147483647 w 266"/>
                <a:gd name="T75" fmla="*/ 2147483647 h 158"/>
                <a:gd name="T76" fmla="*/ 2147483647 w 266"/>
                <a:gd name="T77" fmla="*/ 2147483647 h 158"/>
                <a:gd name="T78" fmla="*/ 2147483647 w 266"/>
                <a:gd name="T79" fmla="*/ 2147483647 h 158"/>
                <a:gd name="T80" fmla="*/ 2147483647 w 266"/>
                <a:gd name="T81" fmla="*/ 2147483647 h 158"/>
                <a:gd name="T82" fmla="*/ 2147483647 w 266"/>
                <a:gd name="T83" fmla="*/ 2147483647 h 158"/>
                <a:gd name="T84" fmla="*/ 2147483647 w 266"/>
                <a:gd name="T85" fmla="*/ 2147483647 h 158"/>
                <a:gd name="T86" fmla="*/ 2147483647 w 266"/>
                <a:gd name="T87" fmla="*/ 2147483647 h 158"/>
                <a:gd name="T88" fmla="*/ 2147483647 w 266"/>
                <a:gd name="T89" fmla="*/ 2147483647 h 158"/>
                <a:gd name="T90" fmla="*/ 2147483647 w 266"/>
                <a:gd name="T91" fmla="*/ 2147483647 h 158"/>
                <a:gd name="T92" fmla="*/ 2147483647 w 266"/>
                <a:gd name="T93" fmla="*/ 2147483647 h 158"/>
                <a:gd name="T94" fmla="*/ 2147483647 w 266"/>
                <a:gd name="T95" fmla="*/ 2147483647 h 158"/>
                <a:gd name="T96" fmla="*/ 2147483647 w 266"/>
                <a:gd name="T97" fmla="*/ 2147483647 h 158"/>
                <a:gd name="T98" fmla="*/ 2147483647 w 266"/>
                <a:gd name="T99" fmla="*/ 2147483647 h 158"/>
                <a:gd name="T100" fmla="*/ 2147483647 w 266"/>
                <a:gd name="T101" fmla="*/ 2147483647 h 158"/>
                <a:gd name="T102" fmla="*/ 2147483647 w 266"/>
                <a:gd name="T103" fmla="*/ 2147483647 h 158"/>
                <a:gd name="T104" fmla="*/ 2147483647 w 266"/>
                <a:gd name="T105" fmla="*/ 2147483647 h 158"/>
                <a:gd name="T106" fmla="*/ 2147483647 w 266"/>
                <a:gd name="T107" fmla="*/ 2147483647 h 158"/>
                <a:gd name="T108" fmla="*/ 2147483647 w 266"/>
                <a:gd name="T109" fmla="*/ 2147483647 h 158"/>
                <a:gd name="T110" fmla="*/ 2147483647 w 266"/>
                <a:gd name="T111" fmla="*/ 2147483647 h 158"/>
                <a:gd name="T112" fmla="*/ 2147483647 w 266"/>
                <a:gd name="T113" fmla="*/ 2147483647 h 158"/>
                <a:gd name="T114" fmla="*/ 2147483647 w 266"/>
                <a:gd name="T115" fmla="*/ 2147483647 h 158"/>
                <a:gd name="T116" fmla="*/ 0 w 266"/>
                <a:gd name="T117" fmla="*/ 2147483647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solidFill>
              <a:srgbClr val="6699FF"/>
            </a:solidFill>
            <a:ln w="7938">
              <a:solidFill>
                <a:schemeClr val="tx1"/>
              </a:solidFill>
              <a:prstDash val="solid"/>
              <a:round/>
              <a:headEnd/>
              <a:tailEnd/>
            </a:ln>
          </p:spPr>
          <p:txBody>
            <a:bodyPr/>
            <a:lstStyle/>
            <a:p>
              <a:endParaRPr lang="en-US"/>
            </a:p>
          </p:txBody>
        </p:sp>
        <p:sp>
          <p:nvSpPr>
            <p:cNvPr id="466" name="Freeform 191"/>
            <p:cNvSpPr>
              <a:spLocks/>
            </p:cNvSpPr>
            <p:nvPr/>
          </p:nvSpPr>
          <p:spPr bwMode="auto">
            <a:xfrm>
              <a:off x="6062663" y="2398167"/>
              <a:ext cx="250825" cy="120650"/>
            </a:xfrm>
            <a:custGeom>
              <a:avLst/>
              <a:gdLst>
                <a:gd name="T0" fmla="*/ 2147483647 w 158"/>
                <a:gd name="T1" fmla="*/ 2147483647 h 76"/>
                <a:gd name="T2" fmla="*/ 2147483647 w 158"/>
                <a:gd name="T3" fmla="*/ 2147483647 h 76"/>
                <a:gd name="T4" fmla="*/ 2147483647 w 158"/>
                <a:gd name="T5" fmla="*/ 2147483647 h 76"/>
                <a:gd name="T6" fmla="*/ 2147483647 w 158"/>
                <a:gd name="T7" fmla="*/ 2147483647 h 76"/>
                <a:gd name="T8" fmla="*/ 2147483647 w 158"/>
                <a:gd name="T9" fmla="*/ 2147483647 h 76"/>
                <a:gd name="T10" fmla="*/ 2147483647 w 158"/>
                <a:gd name="T11" fmla="*/ 2147483647 h 76"/>
                <a:gd name="T12" fmla="*/ 2147483647 w 158"/>
                <a:gd name="T13" fmla="*/ 0 h 76"/>
                <a:gd name="T14" fmla="*/ 2147483647 w 158"/>
                <a:gd name="T15" fmla="*/ 2147483647 h 76"/>
                <a:gd name="T16" fmla="*/ 2147483647 w 158"/>
                <a:gd name="T17" fmla="*/ 2147483647 h 76"/>
                <a:gd name="T18" fmla="*/ 2147483647 w 158"/>
                <a:gd name="T19" fmla="*/ 2147483647 h 76"/>
                <a:gd name="T20" fmla="*/ 2147483647 w 158"/>
                <a:gd name="T21" fmla="*/ 2147483647 h 76"/>
                <a:gd name="T22" fmla="*/ 2147483647 w 158"/>
                <a:gd name="T23" fmla="*/ 2147483647 h 76"/>
                <a:gd name="T24" fmla="*/ 2147483647 w 158"/>
                <a:gd name="T25" fmla="*/ 2147483647 h 76"/>
                <a:gd name="T26" fmla="*/ 2147483647 w 158"/>
                <a:gd name="T27" fmla="*/ 2147483647 h 76"/>
                <a:gd name="T28" fmla="*/ 2147483647 w 158"/>
                <a:gd name="T29" fmla="*/ 2147483647 h 76"/>
                <a:gd name="T30" fmla="*/ 2147483647 w 158"/>
                <a:gd name="T31" fmla="*/ 2147483647 h 76"/>
                <a:gd name="T32" fmla="*/ 2147483647 w 158"/>
                <a:gd name="T33" fmla="*/ 2147483647 h 76"/>
                <a:gd name="T34" fmla="*/ 2147483647 w 158"/>
                <a:gd name="T35" fmla="*/ 2147483647 h 76"/>
                <a:gd name="T36" fmla="*/ 2147483647 w 158"/>
                <a:gd name="T37" fmla="*/ 2147483647 h 76"/>
                <a:gd name="T38" fmla="*/ 2147483647 w 158"/>
                <a:gd name="T39" fmla="*/ 2147483647 h 76"/>
                <a:gd name="T40" fmla="*/ 2147483647 w 158"/>
                <a:gd name="T41" fmla="*/ 2147483647 h 76"/>
                <a:gd name="T42" fmla="*/ 2147483647 w 158"/>
                <a:gd name="T43" fmla="*/ 2147483647 h 76"/>
                <a:gd name="T44" fmla="*/ 2147483647 w 158"/>
                <a:gd name="T45" fmla="*/ 2147483647 h 76"/>
                <a:gd name="T46" fmla="*/ 2147483647 w 158"/>
                <a:gd name="T47" fmla="*/ 2147483647 h 76"/>
                <a:gd name="T48" fmla="*/ 2147483647 w 158"/>
                <a:gd name="T49" fmla="*/ 2147483647 h 76"/>
                <a:gd name="T50" fmla="*/ 2147483647 w 158"/>
                <a:gd name="T51" fmla="*/ 2147483647 h 76"/>
                <a:gd name="T52" fmla="*/ 2147483647 w 158"/>
                <a:gd name="T53" fmla="*/ 2147483647 h 76"/>
                <a:gd name="T54" fmla="*/ 2147483647 w 158"/>
                <a:gd name="T55" fmla="*/ 2147483647 h 76"/>
                <a:gd name="T56" fmla="*/ 2147483647 w 158"/>
                <a:gd name="T57" fmla="*/ 2147483647 h 76"/>
                <a:gd name="T58" fmla="*/ 2147483647 w 158"/>
                <a:gd name="T59" fmla="*/ 2147483647 h 76"/>
                <a:gd name="T60" fmla="*/ 2147483647 w 158"/>
                <a:gd name="T61" fmla="*/ 2147483647 h 76"/>
                <a:gd name="T62" fmla="*/ 2147483647 w 158"/>
                <a:gd name="T63" fmla="*/ 2147483647 h 76"/>
                <a:gd name="T64" fmla="*/ 2147483647 w 158"/>
                <a:gd name="T65" fmla="*/ 2147483647 h 76"/>
                <a:gd name="T66" fmla="*/ 2147483647 w 158"/>
                <a:gd name="T67" fmla="*/ 2147483647 h 76"/>
                <a:gd name="T68" fmla="*/ 2147483647 w 158"/>
                <a:gd name="T69" fmla="*/ 2147483647 h 76"/>
                <a:gd name="T70" fmla="*/ 2147483647 w 158"/>
                <a:gd name="T71" fmla="*/ 2147483647 h 76"/>
                <a:gd name="T72" fmla="*/ 2147483647 w 158"/>
                <a:gd name="T73" fmla="*/ 2147483647 h 76"/>
                <a:gd name="T74" fmla="*/ 2147483647 w 158"/>
                <a:gd name="T75" fmla="*/ 2147483647 h 76"/>
                <a:gd name="T76" fmla="*/ 2147483647 w 158"/>
                <a:gd name="T77" fmla="*/ 2147483647 h 76"/>
                <a:gd name="T78" fmla="*/ 0 w 158"/>
                <a:gd name="T79" fmla="*/ 2147483647 h 76"/>
                <a:gd name="T80" fmla="*/ 2147483647 w 158"/>
                <a:gd name="T81" fmla="*/ 2147483647 h 76"/>
                <a:gd name="T82" fmla="*/ 2147483647 w 158"/>
                <a:gd name="T83" fmla="*/ 2147483647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rgbClr val="6699FF"/>
            </a:solidFill>
            <a:ln w="7938">
              <a:solidFill>
                <a:schemeClr val="tx1"/>
              </a:solidFill>
              <a:prstDash val="solid"/>
              <a:round/>
              <a:headEnd/>
              <a:tailEnd/>
            </a:ln>
          </p:spPr>
          <p:txBody>
            <a:bodyPr/>
            <a:lstStyle/>
            <a:p>
              <a:endParaRPr lang="en-US"/>
            </a:p>
          </p:txBody>
        </p:sp>
        <p:sp>
          <p:nvSpPr>
            <p:cNvPr id="467" name="Freeform 192"/>
            <p:cNvSpPr>
              <a:spLocks/>
            </p:cNvSpPr>
            <p:nvPr/>
          </p:nvSpPr>
          <p:spPr bwMode="auto">
            <a:xfrm>
              <a:off x="5462588" y="2007642"/>
              <a:ext cx="1016000" cy="473075"/>
            </a:xfrm>
            <a:custGeom>
              <a:avLst/>
              <a:gdLst>
                <a:gd name="T0" fmla="*/ 2147483647 w 640"/>
                <a:gd name="T1" fmla="*/ 2147483647 h 298"/>
                <a:gd name="T2" fmla="*/ 2147483647 w 640"/>
                <a:gd name="T3" fmla="*/ 2147483647 h 298"/>
                <a:gd name="T4" fmla="*/ 2147483647 w 640"/>
                <a:gd name="T5" fmla="*/ 2147483647 h 298"/>
                <a:gd name="T6" fmla="*/ 2147483647 w 640"/>
                <a:gd name="T7" fmla="*/ 2147483647 h 298"/>
                <a:gd name="T8" fmla="*/ 2147483647 w 640"/>
                <a:gd name="T9" fmla="*/ 2147483647 h 298"/>
                <a:gd name="T10" fmla="*/ 2147483647 w 640"/>
                <a:gd name="T11" fmla="*/ 2147483647 h 298"/>
                <a:gd name="T12" fmla="*/ 2147483647 w 640"/>
                <a:gd name="T13" fmla="*/ 2147483647 h 298"/>
                <a:gd name="T14" fmla="*/ 2147483647 w 640"/>
                <a:gd name="T15" fmla="*/ 2147483647 h 298"/>
                <a:gd name="T16" fmla="*/ 2147483647 w 640"/>
                <a:gd name="T17" fmla="*/ 2147483647 h 298"/>
                <a:gd name="T18" fmla="*/ 0 w 640"/>
                <a:gd name="T19" fmla="*/ 2147483647 h 298"/>
                <a:gd name="T20" fmla="*/ 2147483647 w 640"/>
                <a:gd name="T21" fmla="*/ 2147483647 h 298"/>
                <a:gd name="T22" fmla="*/ 2147483647 w 640"/>
                <a:gd name="T23" fmla="*/ 2147483647 h 298"/>
                <a:gd name="T24" fmla="*/ 2147483647 w 640"/>
                <a:gd name="T25" fmla="*/ 2147483647 h 298"/>
                <a:gd name="T26" fmla="*/ 2147483647 w 640"/>
                <a:gd name="T27" fmla="*/ 2147483647 h 298"/>
                <a:gd name="T28" fmla="*/ 2147483647 w 640"/>
                <a:gd name="T29" fmla="*/ 2147483647 h 298"/>
                <a:gd name="T30" fmla="*/ 2147483647 w 640"/>
                <a:gd name="T31" fmla="*/ 2147483647 h 298"/>
                <a:gd name="T32" fmla="*/ 2147483647 w 640"/>
                <a:gd name="T33" fmla="*/ 2147483647 h 298"/>
                <a:gd name="T34" fmla="*/ 2147483647 w 640"/>
                <a:gd name="T35" fmla="*/ 2147483647 h 298"/>
                <a:gd name="T36" fmla="*/ 2147483647 w 640"/>
                <a:gd name="T37" fmla="*/ 2147483647 h 298"/>
                <a:gd name="T38" fmla="*/ 2147483647 w 640"/>
                <a:gd name="T39" fmla="*/ 2147483647 h 298"/>
                <a:gd name="T40" fmla="*/ 2147483647 w 640"/>
                <a:gd name="T41" fmla="*/ 2147483647 h 298"/>
                <a:gd name="T42" fmla="*/ 2147483647 w 640"/>
                <a:gd name="T43" fmla="*/ 2147483647 h 298"/>
                <a:gd name="T44" fmla="*/ 2147483647 w 640"/>
                <a:gd name="T45" fmla="*/ 2147483647 h 298"/>
                <a:gd name="T46" fmla="*/ 2147483647 w 640"/>
                <a:gd name="T47" fmla="*/ 0 h 298"/>
                <a:gd name="T48" fmla="*/ 2147483647 w 640"/>
                <a:gd name="T49" fmla="*/ 2147483647 h 298"/>
                <a:gd name="T50" fmla="*/ 2147483647 w 640"/>
                <a:gd name="T51" fmla="*/ 2147483647 h 298"/>
                <a:gd name="T52" fmla="*/ 2147483647 w 640"/>
                <a:gd name="T53" fmla="*/ 2147483647 h 298"/>
                <a:gd name="T54" fmla="*/ 2147483647 w 640"/>
                <a:gd name="T55" fmla="*/ 2147483647 h 298"/>
                <a:gd name="T56" fmla="*/ 2147483647 w 640"/>
                <a:gd name="T57" fmla="*/ 2147483647 h 298"/>
                <a:gd name="T58" fmla="*/ 2147483647 w 640"/>
                <a:gd name="T59" fmla="*/ 2147483647 h 298"/>
                <a:gd name="T60" fmla="*/ 2147483647 w 640"/>
                <a:gd name="T61" fmla="*/ 2147483647 h 298"/>
                <a:gd name="T62" fmla="*/ 2147483647 w 640"/>
                <a:gd name="T63" fmla="*/ 2147483647 h 298"/>
                <a:gd name="T64" fmla="*/ 2147483647 w 640"/>
                <a:gd name="T65" fmla="*/ 2147483647 h 298"/>
                <a:gd name="T66" fmla="*/ 2147483647 w 640"/>
                <a:gd name="T67" fmla="*/ 2147483647 h 298"/>
                <a:gd name="T68" fmla="*/ 2147483647 w 640"/>
                <a:gd name="T69" fmla="*/ 2147483647 h 298"/>
                <a:gd name="T70" fmla="*/ 2147483647 w 640"/>
                <a:gd name="T71" fmla="*/ 2147483647 h 298"/>
                <a:gd name="T72" fmla="*/ 2147483647 w 640"/>
                <a:gd name="T73" fmla="*/ 2147483647 h 298"/>
                <a:gd name="T74" fmla="*/ 2147483647 w 640"/>
                <a:gd name="T75" fmla="*/ 2147483647 h 298"/>
                <a:gd name="T76" fmla="*/ 2147483647 w 640"/>
                <a:gd name="T77" fmla="*/ 2147483647 h 298"/>
                <a:gd name="T78" fmla="*/ 2147483647 w 640"/>
                <a:gd name="T79" fmla="*/ 2147483647 h 298"/>
                <a:gd name="T80" fmla="*/ 2147483647 w 640"/>
                <a:gd name="T81" fmla="*/ 2147483647 h 298"/>
                <a:gd name="T82" fmla="*/ 2147483647 w 640"/>
                <a:gd name="T83" fmla="*/ 2147483647 h 298"/>
                <a:gd name="T84" fmla="*/ 2147483647 w 640"/>
                <a:gd name="T85" fmla="*/ 2147483647 h 298"/>
                <a:gd name="T86" fmla="*/ 2147483647 w 640"/>
                <a:gd name="T87" fmla="*/ 2147483647 h 298"/>
                <a:gd name="T88" fmla="*/ 2147483647 w 640"/>
                <a:gd name="T89" fmla="*/ 2147483647 h 298"/>
                <a:gd name="T90" fmla="*/ 2147483647 w 640"/>
                <a:gd name="T91" fmla="*/ 2147483647 h 298"/>
                <a:gd name="T92" fmla="*/ 2147483647 w 640"/>
                <a:gd name="T93" fmla="*/ 2147483647 h 298"/>
                <a:gd name="T94" fmla="*/ 2147483647 w 640"/>
                <a:gd name="T95" fmla="*/ 2147483647 h 298"/>
                <a:gd name="T96" fmla="*/ 2147483647 w 640"/>
                <a:gd name="T97" fmla="*/ 2147483647 h 298"/>
                <a:gd name="T98" fmla="*/ 2147483647 w 640"/>
                <a:gd name="T99" fmla="*/ 2147483647 h 298"/>
                <a:gd name="T100" fmla="*/ 2147483647 w 640"/>
                <a:gd name="T101" fmla="*/ 2147483647 h 298"/>
                <a:gd name="T102" fmla="*/ 2147483647 w 640"/>
                <a:gd name="T103" fmla="*/ 2147483647 h 298"/>
                <a:gd name="T104" fmla="*/ 2147483647 w 640"/>
                <a:gd name="T105" fmla="*/ 2147483647 h 298"/>
                <a:gd name="T106" fmla="*/ 2147483647 w 640"/>
                <a:gd name="T107" fmla="*/ 2147483647 h 298"/>
                <a:gd name="T108" fmla="*/ 2147483647 w 640"/>
                <a:gd name="T109" fmla="*/ 2147483647 h 298"/>
                <a:gd name="T110" fmla="*/ 2147483647 w 640"/>
                <a:gd name="T111" fmla="*/ 2147483647 h 298"/>
                <a:gd name="T112" fmla="*/ 2147483647 w 640"/>
                <a:gd name="T113" fmla="*/ 2147483647 h 298"/>
                <a:gd name="T114" fmla="*/ 2147483647 w 640"/>
                <a:gd name="T115" fmla="*/ 2147483647 h 298"/>
                <a:gd name="T116" fmla="*/ 2147483647 w 640"/>
                <a:gd name="T117" fmla="*/ 2147483647 h 298"/>
                <a:gd name="T118" fmla="*/ 2147483647 w 640"/>
                <a:gd name="T119" fmla="*/ 2147483647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rgbClr val="0058A2"/>
            </a:solidFill>
            <a:ln w="7938">
              <a:solidFill>
                <a:schemeClr val="tx1"/>
              </a:solidFill>
              <a:prstDash val="solid"/>
              <a:round/>
              <a:headEnd/>
              <a:tailEnd/>
            </a:ln>
          </p:spPr>
          <p:txBody>
            <a:bodyPr/>
            <a:lstStyle/>
            <a:p>
              <a:endParaRPr lang="en-US"/>
            </a:p>
          </p:txBody>
        </p:sp>
        <p:sp>
          <p:nvSpPr>
            <p:cNvPr id="468" name="Freeform 193"/>
            <p:cNvSpPr>
              <a:spLocks/>
            </p:cNvSpPr>
            <p:nvPr/>
          </p:nvSpPr>
          <p:spPr bwMode="auto">
            <a:xfrm>
              <a:off x="4979988" y="1048792"/>
              <a:ext cx="4095750" cy="1412875"/>
            </a:xfrm>
            <a:custGeom>
              <a:avLst/>
              <a:gdLst>
                <a:gd name="T0" fmla="*/ 2147483647 w 2580"/>
                <a:gd name="T1" fmla="*/ 2147483647 h 890"/>
                <a:gd name="T2" fmla="*/ 2147483647 w 2580"/>
                <a:gd name="T3" fmla="*/ 2147483647 h 890"/>
                <a:gd name="T4" fmla="*/ 2147483647 w 2580"/>
                <a:gd name="T5" fmla="*/ 2147483647 h 890"/>
                <a:gd name="T6" fmla="*/ 2147483647 w 2580"/>
                <a:gd name="T7" fmla="*/ 2147483647 h 890"/>
                <a:gd name="T8" fmla="*/ 2147483647 w 2580"/>
                <a:gd name="T9" fmla="*/ 2147483647 h 890"/>
                <a:gd name="T10" fmla="*/ 2147483647 w 2580"/>
                <a:gd name="T11" fmla="*/ 2147483647 h 890"/>
                <a:gd name="T12" fmla="*/ 2147483647 w 2580"/>
                <a:gd name="T13" fmla="*/ 2147483647 h 890"/>
                <a:gd name="T14" fmla="*/ 2147483647 w 2580"/>
                <a:gd name="T15" fmla="*/ 2147483647 h 890"/>
                <a:gd name="T16" fmla="*/ 2147483647 w 2580"/>
                <a:gd name="T17" fmla="*/ 2147483647 h 890"/>
                <a:gd name="T18" fmla="*/ 2147483647 w 2580"/>
                <a:gd name="T19" fmla="*/ 2147483647 h 890"/>
                <a:gd name="T20" fmla="*/ 2147483647 w 2580"/>
                <a:gd name="T21" fmla="*/ 2147483647 h 890"/>
                <a:gd name="T22" fmla="*/ 2147483647 w 2580"/>
                <a:gd name="T23" fmla="*/ 2147483647 h 890"/>
                <a:gd name="T24" fmla="*/ 2147483647 w 2580"/>
                <a:gd name="T25" fmla="*/ 2147483647 h 890"/>
                <a:gd name="T26" fmla="*/ 2147483647 w 2580"/>
                <a:gd name="T27" fmla="*/ 2147483647 h 890"/>
                <a:gd name="T28" fmla="*/ 2147483647 w 2580"/>
                <a:gd name="T29" fmla="*/ 2147483647 h 890"/>
                <a:gd name="T30" fmla="*/ 2147483647 w 2580"/>
                <a:gd name="T31" fmla="*/ 2147483647 h 890"/>
                <a:gd name="T32" fmla="*/ 2147483647 w 2580"/>
                <a:gd name="T33" fmla="*/ 2147483647 h 890"/>
                <a:gd name="T34" fmla="*/ 2147483647 w 2580"/>
                <a:gd name="T35" fmla="*/ 2147483647 h 890"/>
                <a:gd name="T36" fmla="*/ 2147483647 w 2580"/>
                <a:gd name="T37" fmla="*/ 2147483647 h 890"/>
                <a:gd name="T38" fmla="*/ 2147483647 w 2580"/>
                <a:gd name="T39" fmla="*/ 2147483647 h 890"/>
                <a:gd name="T40" fmla="*/ 2147483647 w 2580"/>
                <a:gd name="T41" fmla="*/ 2147483647 h 890"/>
                <a:gd name="T42" fmla="*/ 2147483647 w 2580"/>
                <a:gd name="T43" fmla="*/ 2147483647 h 890"/>
                <a:gd name="T44" fmla="*/ 2147483647 w 2580"/>
                <a:gd name="T45" fmla="*/ 2147483647 h 890"/>
                <a:gd name="T46" fmla="*/ 2147483647 w 2580"/>
                <a:gd name="T47" fmla="*/ 2147483647 h 890"/>
                <a:gd name="T48" fmla="*/ 2147483647 w 2580"/>
                <a:gd name="T49" fmla="*/ 2147483647 h 890"/>
                <a:gd name="T50" fmla="*/ 2147483647 w 2580"/>
                <a:gd name="T51" fmla="*/ 2147483647 h 890"/>
                <a:gd name="T52" fmla="*/ 2147483647 w 2580"/>
                <a:gd name="T53" fmla="*/ 2147483647 h 890"/>
                <a:gd name="T54" fmla="*/ 2147483647 w 2580"/>
                <a:gd name="T55" fmla="*/ 2147483647 h 890"/>
                <a:gd name="T56" fmla="*/ 2147483647 w 2580"/>
                <a:gd name="T57" fmla="*/ 2147483647 h 890"/>
                <a:gd name="T58" fmla="*/ 2147483647 w 2580"/>
                <a:gd name="T59" fmla="*/ 2147483647 h 890"/>
                <a:gd name="T60" fmla="*/ 2147483647 w 2580"/>
                <a:gd name="T61" fmla="*/ 2147483647 h 890"/>
                <a:gd name="T62" fmla="*/ 2147483647 w 2580"/>
                <a:gd name="T63" fmla="*/ 2147483647 h 890"/>
                <a:gd name="T64" fmla="*/ 2147483647 w 2580"/>
                <a:gd name="T65" fmla="*/ 2147483647 h 890"/>
                <a:gd name="T66" fmla="*/ 2147483647 w 2580"/>
                <a:gd name="T67" fmla="*/ 2147483647 h 890"/>
                <a:gd name="T68" fmla="*/ 2147483647 w 2580"/>
                <a:gd name="T69" fmla="*/ 2147483647 h 890"/>
                <a:gd name="T70" fmla="*/ 2147483647 w 2580"/>
                <a:gd name="T71" fmla="*/ 2147483647 h 890"/>
                <a:gd name="T72" fmla="*/ 2147483647 w 2580"/>
                <a:gd name="T73" fmla="*/ 2147483647 h 890"/>
                <a:gd name="T74" fmla="*/ 2147483647 w 2580"/>
                <a:gd name="T75" fmla="*/ 2147483647 h 890"/>
                <a:gd name="T76" fmla="*/ 2147483647 w 2580"/>
                <a:gd name="T77" fmla="*/ 2147483647 h 890"/>
                <a:gd name="T78" fmla="*/ 2147483647 w 2580"/>
                <a:gd name="T79" fmla="*/ 2147483647 h 890"/>
                <a:gd name="T80" fmla="*/ 2147483647 w 2580"/>
                <a:gd name="T81" fmla="*/ 2147483647 h 890"/>
                <a:gd name="T82" fmla="*/ 2147483647 w 2580"/>
                <a:gd name="T83" fmla="*/ 2147483647 h 890"/>
                <a:gd name="T84" fmla="*/ 2147483647 w 2580"/>
                <a:gd name="T85" fmla="*/ 2147483647 h 890"/>
                <a:gd name="T86" fmla="*/ 2147483647 w 2580"/>
                <a:gd name="T87" fmla="*/ 2147483647 h 890"/>
                <a:gd name="T88" fmla="*/ 2147483647 w 2580"/>
                <a:gd name="T89" fmla="*/ 2147483647 h 890"/>
                <a:gd name="T90" fmla="*/ 2147483647 w 2580"/>
                <a:gd name="T91" fmla="*/ 2147483647 h 890"/>
                <a:gd name="T92" fmla="*/ 2147483647 w 2580"/>
                <a:gd name="T93" fmla="*/ 2147483647 h 890"/>
                <a:gd name="T94" fmla="*/ 2147483647 w 2580"/>
                <a:gd name="T95" fmla="*/ 2147483647 h 890"/>
                <a:gd name="T96" fmla="*/ 2147483647 w 2580"/>
                <a:gd name="T97" fmla="*/ 2147483647 h 890"/>
                <a:gd name="T98" fmla="*/ 2147483647 w 2580"/>
                <a:gd name="T99" fmla="*/ 2147483647 h 890"/>
                <a:gd name="T100" fmla="*/ 2147483647 w 2580"/>
                <a:gd name="T101" fmla="*/ 2147483647 h 890"/>
                <a:gd name="T102" fmla="*/ 2147483647 w 2580"/>
                <a:gd name="T103" fmla="*/ 2147483647 h 890"/>
                <a:gd name="T104" fmla="*/ 2147483647 w 2580"/>
                <a:gd name="T105" fmla="*/ 2147483647 h 890"/>
                <a:gd name="T106" fmla="*/ 2147483647 w 2580"/>
                <a:gd name="T107" fmla="*/ 2147483647 h 890"/>
                <a:gd name="T108" fmla="*/ 2147483647 w 2580"/>
                <a:gd name="T109" fmla="*/ 2147483647 h 890"/>
                <a:gd name="T110" fmla="*/ 2147483647 w 2580"/>
                <a:gd name="T111" fmla="*/ 2147483647 h 890"/>
                <a:gd name="T112" fmla="*/ 2147483647 w 2580"/>
                <a:gd name="T113" fmla="*/ 2147483647 h 890"/>
                <a:gd name="T114" fmla="*/ 2147483647 w 2580"/>
                <a:gd name="T115" fmla="*/ 2147483647 h 8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solidFill>
              <a:srgbClr val="0058A2"/>
            </a:solidFill>
            <a:ln w="7938">
              <a:solidFill>
                <a:schemeClr val="tx1"/>
              </a:solidFill>
              <a:prstDash val="solid"/>
              <a:round/>
              <a:headEnd/>
              <a:tailEnd/>
            </a:ln>
          </p:spPr>
          <p:txBody>
            <a:bodyPr/>
            <a:lstStyle/>
            <a:p>
              <a:endParaRPr lang="en-US"/>
            </a:p>
          </p:txBody>
        </p:sp>
        <p:sp>
          <p:nvSpPr>
            <p:cNvPr id="469" name="Freeform 194"/>
            <p:cNvSpPr>
              <a:spLocks/>
            </p:cNvSpPr>
            <p:nvPr/>
          </p:nvSpPr>
          <p:spPr bwMode="auto">
            <a:xfrm>
              <a:off x="5586413" y="1083717"/>
              <a:ext cx="438150" cy="311150"/>
            </a:xfrm>
            <a:custGeom>
              <a:avLst/>
              <a:gdLst>
                <a:gd name="T0" fmla="*/ 2147483647 w 276"/>
                <a:gd name="T1" fmla="*/ 2147483647 h 196"/>
                <a:gd name="T2" fmla="*/ 2147483647 w 276"/>
                <a:gd name="T3" fmla="*/ 2147483647 h 196"/>
                <a:gd name="T4" fmla="*/ 2147483647 w 276"/>
                <a:gd name="T5" fmla="*/ 2147483647 h 196"/>
                <a:gd name="T6" fmla="*/ 2147483647 w 276"/>
                <a:gd name="T7" fmla="*/ 2147483647 h 196"/>
                <a:gd name="T8" fmla="*/ 2147483647 w 276"/>
                <a:gd name="T9" fmla="*/ 2147483647 h 196"/>
                <a:gd name="T10" fmla="*/ 2147483647 w 276"/>
                <a:gd name="T11" fmla="*/ 2147483647 h 196"/>
                <a:gd name="T12" fmla="*/ 0 w 276"/>
                <a:gd name="T13" fmla="*/ 2147483647 h 196"/>
                <a:gd name="T14" fmla="*/ 0 w 276"/>
                <a:gd name="T15" fmla="*/ 2147483647 h 196"/>
                <a:gd name="T16" fmla="*/ 2147483647 w 276"/>
                <a:gd name="T17" fmla="*/ 2147483647 h 196"/>
                <a:gd name="T18" fmla="*/ 2147483647 w 276"/>
                <a:gd name="T19" fmla="*/ 2147483647 h 196"/>
                <a:gd name="T20" fmla="*/ 2147483647 w 276"/>
                <a:gd name="T21" fmla="*/ 2147483647 h 196"/>
                <a:gd name="T22" fmla="*/ 2147483647 w 276"/>
                <a:gd name="T23" fmla="*/ 2147483647 h 196"/>
                <a:gd name="T24" fmla="*/ 2147483647 w 276"/>
                <a:gd name="T25" fmla="*/ 2147483647 h 196"/>
                <a:gd name="T26" fmla="*/ 2147483647 w 276"/>
                <a:gd name="T27" fmla="*/ 2147483647 h 196"/>
                <a:gd name="T28" fmla="*/ 2147483647 w 276"/>
                <a:gd name="T29" fmla="*/ 2147483647 h 196"/>
                <a:gd name="T30" fmla="*/ 2147483647 w 276"/>
                <a:gd name="T31" fmla="*/ 2147483647 h 196"/>
                <a:gd name="T32" fmla="*/ 2147483647 w 276"/>
                <a:gd name="T33" fmla="*/ 2147483647 h 196"/>
                <a:gd name="T34" fmla="*/ 2147483647 w 276"/>
                <a:gd name="T35" fmla="*/ 2147483647 h 196"/>
                <a:gd name="T36" fmla="*/ 2147483647 w 276"/>
                <a:gd name="T37" fmla="*/ 2147483647 h 196"/>
                <a:gd name="T38" fmla="*/ 2147483647 w 276"/>
                <a:gd name="T39" fmla="*/ 2147483647 h 196"/>
                <a:gd name="T40" fmla="*/ 2147483647 w 276"/>
                <a:gd name="T41" fmla="*/ 2147483647 h 196"/>
                <a:gd name="T42" fmla="*/ 2147483647 w 276"/>
                <a:gd name="T43" fmla="*/ 2147483647 h 196"/>
                <a:gd name="T44" fmla="*/ 2147483647 w 276"/>
                <a:gd name="T45" fmla="*/ 2147483647 h 196"/>
                <a:gd name="T46" fmla="*/ 2147483647 w 276"/>
                <a:gd name="T47" fmla="*/ 0 h 196"/>
                <a:gd name="T48" fmla="*/ 2147483647 w 276"/>
                <a:gd name="T49" fmla="*/ 0 h 196"/>
                <a:gd name="T50" fmla="*/ 2147483647 w 276"/>
                <a:gd name="T51" fmla="*/ 2147483647 h 196"/>
                <a:gd name="T52" fmla="*/ 2147483647 w 276"/>
                <a:gd name="T53" fmla="*/ 2147483647 h 196"/>
                <a:gd name="T54" fmla="*/ 2147483647 w 276"/>
                <a:gd name="T55" fmla="*/ 2147483647 h 196"/>
                <a:gd name="T56" fmla="*/ 2147483647 w 276"/>
                <a:gd name="T57" fmla="*/ 2147483647 h 196"/>
                <a:gd name="T58" fmla="*/ 2147483647 w 276"/>
                <a:gd name="T59" fmla="*/ 2147483647 h 196"/>
                <a:gd name="T60" fmla="*/ 2147483647 w 276"/>
                <a:gd name="T61" fmla="*/ 2147483647 h 196"/>
                <a:gd name="T62" fmla="*/ 2147483647 w 276"/>
                <a:gd name="T63" fmla="*/ 2147483647 h 196"/>
                <a:gd name="T64" fmla="*/ 2147483647 w 276"/>
                <a:gd name="T65" fmla="*/ 2147483647 h 196"/>
                <a:gd name="T66" fmla="*/ 2147483647 w 276"/>
                <a:gd name="T67" fmla="*/ 2147483647 h 196"/>
                <a:gd name="T68" fmla="*/ 2147483647 w 276"/>
                <a:gd name="T69" fmla="*/ 2147483647 h 196"/>
                <a:gd name="T70" fmla="*/ 2147483647 w 276"/>
                <a:gd name="T71" fmla="*/ 2147483647 h 196"/>
                <a:gd name="T72" fmla="*/ 2147483647 w 276"/>
                <a:gd name="T73" fmla="*/ 2147483647 h 196"/>
                <a:gd name="T74" fmla="*/ 2147483647 w 276"/>
                <a:gd name="T75" fmla="*/ 2147483647 h 196"/>
                <a:gd name="T76" fmla="*/ 2147483647 w 276"/>
                <a:gd name="T77" fmla="*/ 2147483647 h 196"/>
                <a:gd name="T78" fmla="*/ 2147483647 w 276"/>
                <a:gd name="T79" fmla="*/ 2147483647 h 196"/>
                <a:gd name="T80" fmla="*/ 2147483647 w 276"/>
                <a:gd name="T81" fmla="*/ 2147483647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solidFill>
              <a:srgbClr val="2929A5"/>
            </a:solidFill>
            <a:ln w="7938">
              <a:solidFill>
                <a:schemeClr val="tx1"/>
              </a:solidFill>
              <a:prstDash val="solid"/>
              <a:round/>
              <a:headEnd/>
              <a:tailEnd/>
            </a:ln>
          </p:spPr>
          <p:txBody>
            <a:bodyPr/>
            <a:lstStyle/>
            <a:p>
              <a:endParaRPr lang="en-US"/>
            </a:p>
          </p:txBody>
        </p:sp>
        <p:sp>
          <p:nvSpPr>
            <p:cNvPr id="470" name="Freeform 198"/>
            <p:cNvSpPr>
              <a:spLocks/>
            </p:cNvSpPr>
            <p:nvPr/>
          </p:nvSpPr>
          <p:spPr bwMode="auto">
            <a:xfrm>
              <a:off x="7742238" y="1131342"/>
              <a:ext cx="203200" cy="69850"/>
            </a:xfrm>
            <a:custGeom>
              <a:avLst/>
              <a:gdLst>
                <a:gd name="T0" fmla="*/ 2147483647 w 128"/>
                <a:gd name="T1" fmla="*/ 2147483647 h 44"/>
                <a:gd name="T2" fmla="*/ 2147483647 w 128"/>
                <a:gd name="T3" fmla="*/ 2147483647 h 44"/>
                <a:gd name="T4" fmla="*/ 2147483647 w 128"/>
                <a:gd name="T5" fmla="*/ 2147483647 h 44"/>
                <a:gd name="T6" fmla="*/ 0 w 128"/>
                <a:gd name="T7" fmla="*/ 2147483647 h 44"/>
                <a:gd name="T8" fmla="*/ 2147483647 w 128"/>
                <a:gd name="T9" fmla="*/ 2147483647 h 44"/>
                <a:gd name="T10" fmla="*/ 2147483647 w 128"/>
                <a:gd name="T11" fmla="*/ 0 h 44"/>
                <a:gd name="T12" fmla="*/ 2147483647 w 128"/>
                <a:gd name="T13" fmla="*/ 0 h 44"/>
                <a:gd name="T14" fmla="*/ 2147483647 w 128"/>
                <a:gd name="T15" fmla="*/ 2147483647 h 44"/>
                <a:gd name="T16" fmla="*/ 2147483647 w 128"/>
                <a:gd name="T17" fmla="*/ 2147483647 h 44"/>
                <a:gd name="T18" fmla="*/ 2147483647 w 128"/>
                <a:gd name="T19" fmla="*/ 2147483647 h 44"/>
                <a:gd name="T20" fmla="*/ 2147483647 w 128"/>
                <a:gd name="T21" fmla="*/ 2147483647 h 44"/>
                <a:gd name="T22" fmla="*/ 2147483647 w 128"/>
                <a:gd name="T23" fmla="*/ 2147483647 h 44"/>
                <a:gd name="T24" fmla="*/ 2147483647 w 128"/>
                <a:gd name="T25" fmla="*/ 2147483647 h 44"/>
                <a:gd name="T26" fmla="*/ 2147483647 w 128"/>
                <a:gd name="T27" fmla="*/ 2147483647 h 44"/>
                <a:gd name="T28" fmla="*/ 2147483647 w 128"/>
                <a:gd name="T29" fmla="*/ 2147483647 h 44"/>
                <a:gd name="T30" fmla="*/ 2147483647 w 128"/>
                <a:gd name="T31" fmla="*/ 2147483647 h 44"/>
                <a:gd name="T32" fmla="*/ 2147483647 w 128"/>
                <a:gd name="T33" fmla="*/ 2147483647 h 44"/>
                <a:gd name="T34" fmla="*/ 2147483647 w 128"/>
                <a:gd name="T35" fmla="*/ 2147483647 h 44"/>
                <a:gd name="T36" fmla="*/ 2147483647 w 128"/>
                <a:gd name="T37" fmla="*/ 2147483647 h 44"/>
                <a:gd name="T38" fmla="*/ 2147483647 w 128"/>
                <a:gd name="T39" fmla="*/ 2147483647 h 44"/>
                <a:gd name="T40" fmla="*/ 2147483647 w 128"/>
                <a:gd name="T41" fmla="*/ 2147483647 h 44"/>
                <a:gd name="T42" fmla="*/ 2147483647 w 128"/>
                <a:gd name="T43" fmla="*/ 2147483647 h 44"/>
                <a:gd name="T44" fmla="*/ 2147483647 w 128"/>
                <a:gd name="T45" fmla="*/ 2147483647 h 44"/>
                <a:gd name="T46" fmla="*/ 2147483647 w 128"/>
                <a:gd name="T47" fmla="*/ 2147483647 h 44"/>
                <a:gd name="T48" fmla="*/ 2147483647 w 128"/>
                <a:gd name="T49" fmla="*/ 2147483647 h 44"/>
                <a:gd name="T50" fmla="*/ 2147483647 w 128"/>
                <a:gd name="T51" fmla="*/ 2147483647 h 44"/>
                <a:gd name="T52" fmla="*/ 2147483647 w 128"/>
                <a:gd name="T53" fmla="*/ 2147483647 h 44"/>
                <a:gd name="T54" fmla="*/ 2147483647 w 128"/>
                <a:gd name="T55" fmla="*/ 2147483647 h 44"/>
                <a:gd name="T56" fmla="*/ 2147483647 w 128"/>
                <a:gd name="T57" fmla="*/ 2147483647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solidFill>
              <a:srgbClr val="0058A2"/>
            </a:solidFill>
            <a:ln w="7938">
              <a:solidFill>
                <a:schemeClr val="tx1"/>
              </a:solidFill>
              <a:prstDash val="solid"/>
              <a:round/>
              <a:headEnd/>
              <a:tailEnd/>
            </a:ln>
          </p:spPr>
          <p:txBody>
            <a:bodyPr/>
            <a:lstStyle/>
            <a:p>
              <a:endParaRPr lang="en-US"/>
            </a:p>
          </p:txBody>
        </p:sp>
        <p:sp>
          <p:nvSpPr>
            <p:cNvPr id="471" name="Freeform 199"/>
            <p:cNvSpPr>
              <a:spLocks/>
            </p:cNvSpPr>
            <p:nvPr/>
          </p:nvSpPr>
          <p:spPr bwMode="auto">
            <a:xfrm>
              <a:off x="7970838" y="1163092"/>
              <a:ext cx="117475" cy="38100"/>
            </a:xfrm>
            <a:custGeom>
              <a:avLst/>
              <a:gdLst>
                <a:gd name="T0" fmla="*/ 2147483647 w 74"/>
                <a:gd name="T1" fmla="*/ 0 h 24"/>
                <a:gd name="T2" fmla="*/ 2147483647 w 74"/>
                <a:gd name="T3" fmla="*/ 2147483647 h 24"/>
                <a:gd name="T4" fmla="*/ 2147483647 w 74"/>
                <a:gd name="T5" fmla="*/ 2147483647 h 24"/>
                <a:gd name="T6" fmla="*/ 2147483647 w 74"/>
                <a:gd name="T7" fmla="*/ 2147483647 h 24"/>
                <a:gd name="T8" fmla="*/ 2147483647 w 74"/>
                <a:gd name="T9" fmla="*/ 2147483647 h 24"/>
                <a:gd name="T10" fmla="*/ 2147483647 w 74"/>
                <a:gd name="T11" fmla="*/ 2147483647 h 24"/>
                <a:gd name="T12" fmla="*/ 2147483647 w 74"/>
                <a:gd name="T13" fmla="*/ 2147483647 h 24"/>
                <a:gd name="T14" fmla="*/ 2147483647 w 74"/>
                <a:gd name="T15" fmla="*/ 2147483647 h 24"/>
                <a:gd name="T16" fmla="*/ 2147483647 w 74"/>
                <a:gd name="T17" fmla="*/ 2147483647 h 24"/>
                <a:gd name="T18" fmla="*/ 2147483647 w 74"/>
                <a:gd name="T19" fmla="*/ 2147483647 h 24"/>
                <a:gd name="T20" fmla="*/ 2147483647 w 74"/>
                <a:gd name="T21" fmla="*/ 2147483647 h 24"/>
                <a:gd name="T22" fmla="*/ 0 w 74"/>
                <a:gd name="T23" fmla="*/ 2147483647 h 24"/>
                <a:gd name="T24" fmla="*/ 2147483647 w 7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solidFill>
              <a:srgbClr val="0058A2"/>
            </a:solidFill>
            <a:ln w="7938">
              <a:solidFill>
                <a:schemeClr val="tx1"/>
              </a:solidFill>
              <a:prstDash val="solid"/>
              <a:round/>
              <a:headEnd/>
              <a:tailEnd/>
            </a:ln>
          </p:spPr>
          <p:txBody>
            <a:bodyPr/>
            <a:lstStyle/>
            <a:p>
              <a:endParaRPr lang="en-US"/>
            </a:p>
          </p:txBody>
        </p:sp>
        <p:sp>
          <p:nvSpPr>
            <p:cNvPr id="472" name="Freeform 200"/>
            <p:cNvSpPr>
              <a:spLocks/>
            </p:cNvSpPr>
            <p:nvPr/>
          </p:nvSpPr>
          <p:spPr bwMode="auto">
            <a:xfrm>
              <a:off x="8789988" y="1347242"/>
              <a:ext cx="92075" cy="38100"/>
            </a:xfrm>
            <a:custGeom>
              <a:avLst/>
              <a:gdLst>
                <a:gd name="T0" fmla="*/ 0 w 58"/>
                <a:gd name="T1" fmla="*/ 2147483647 h 24"/>
                <a:gd name="T2" fmla="*/ 2147483647 w 58"/>
                <a:gd name="T3" fmla="*/ 2147483647 h 24"/>
                <a:gd name="T4" fmla="*/ 2147483647 w 58"/>
                <a:gd name="T5" fmla="*/ 2147483647 h 24"/>
                <a:gd name="T6" fmla="*/ 2147483647 w 58"/>
                <a:gd name="T7" fmla="*/ 2147483647 h 24"/>
                <a:gd name="T8" fmla="*/ 2147483647 w 58"/>
                <a:gd name="T9" fmla="*/ 2147483647 h 24"/>
                <a:gd name="T10" fmla="*/ 2147483647 w 58"/>
                <a:gd name="T11" fmla="*/ 2147483647 h 24"/>
                <a:gd name="T12" fmla="*/ 2147483647 w 58"/>
                <a:gd name="T13" fmla="*/ 2147483647 h 24"/>
                <a:gd name="T14" fmla="*/ 2147483647 w 58"/>
                <a:gd name="T15" fmla="*/ 2147483647 h 24"/>
                <a:gd name="T16" fmla="*/ 2147483647 w 58"/>
                <a:gd name="T17" fmla="*/ 0 h 24"/>
                <a:gd name="T18" fmla="*/ 2147483647 w 58"/>
                <a:gd name="T19" fmla="*/ 2147483647 h 24"/>
                <a:gd name="T20" fmla="*/ 2147483647 w 58"/>
                <a:gd name="T21" fmla="*/ 2147483647 h 24"/>
                <a:gd name="T22" fmla="*/ 0 w 58"/>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solidFill>
              <a:srgbClr val="2929A5"/>
            </a:solidFill>
            <a:ln w="7938">
              <a:solidFill>
                <a:schemeClr val="tx1"/>
              </a:solidFill>
              <a:prstDash val="solid"/>
              <a:round/>
              <a:headEnd/>
              <a:tailEnd/>
            </a:ln>
          </p:spPr>
          <p:txBody>
            <a:bodyPr/>
            <a:lstStyle/>
            <a:p>
              <a:endParaRPr lang="en-US"/>
            </a:p>
          </p:txBody>
        </p:sp>
        <p:sp>
          <p:nvSpPr>
            <p:cNvPr id="473" name="Freeform 201"/>
            <p:cNvSpPr>
              <a:spLocks/>
            </p:cNvSpPr>
            <p:nvPr/>
          </p:nvSpPr>
          <p:spPr bwMode="auto">
            <a:xfrm>
              <a:off x="7859713" y="2039392"/>
              <a:ext cx="45719" cy="276225"/>
            </a:xfrm>
            <a:custGeom>
              <a:avLst/>
              <a:gdLst>
                <a:gd name="T0" fmla="*/ 0 w 42"/>
                <a:gd name="T1" fmla="*/ 2147483647 h 174"/>
                <a:gd name="T2" fmla="*/ 2147483647 w 42"/>
                <a:gd name="T3" fmla="*/ 2147483647 h 174"/>
                <a:gd name="T4" fmla="*/ 2147483647 w 42"/>
                <a:gd name="T5" fmla="*/ 2147483647 h 174"/>
                <a:gd name="T6" fmla="*/ 2147483647 w 42"/>
                <a:gd name="T7" fmla="*/ 2147483647 h 174"/>
                <a:gd name="T8" fmla="*/ 2147483647 w 42"/>
                <a:gd name="T9" fmla="*/ 2147483647 h 174"/>
                <a:gd name="T10" fmla="*/ 2147483647 w 42"/>
                <a:gd name="T11" fmla="*/ 2147483647 h 174"/>
                <a:gd name="T12" fmla="*/ 2147483647 w 42"/>
                <a:gd name="T13" fmla="*/ 2147483647 h 174"/>
                <a:gd name="T14" fmla="*/ 2147483647 w 42"/>
                <a:gd name="T15" fmla="*/ 2147483647 h 174"/>
                <a:gd name="T16" fmla="*/ 2147483647 w 42"/>
                <a:gd name="T17" fmla="*/ 2147483647 h 174"/>
                <a:gd name="T18" fmla="*/ 2147483647 w 42"/>
                <a:gd name="T19" fmla="*/ 2147483647 h 174"/>
                <a:gd name="T20" fmla="*/ 2147483647 w 42"/>
                <a:gd name="T21" fmla="*/ 2147483647 h 174"/>
                <a:gd name="T22" fmla="*/ 2147483647 w 42"/>
                <a:gd name="T23" fmla="*/ 2147483647 h 174"/>
                <a:gd name="T24" fmla="*/ 2147483647 w 42"/>
                <a:gd name="T25" fmla="*/ 2147483647 h 174"/>
                <a:gd name="T26" fmla="*/ 2147483647 w 42"/>
                <a:gd name="T27" fmla="*/ 2147483647 h 174"/>
                <a:gd name="T28" fmla="*/ 2147483647 w 42"/>
                <a:gd name="T29" fmla="*/ 2147483647 h 174"/>
                <a:gd name="T30" fmla="*/ 2147483647 w 42"/>
                <a:gd name="T31" fmla="*/ 2147483647 h 174"/>
                <a:gd name="T32" fmla="*/ 2147483647 w 42"/>
                <a:gd name="T33" fmla="*/ 2147483647 h 174"/>
                <a:gd name="T34" fmla="*/ 2147483647 w 42"/>
                <a:gd name="T35" fmla="*/ 2147483647 h 174"/>
                <a:gd name="T36" fmla="*/ 2147483647 w 42"/>
                <a:gd name="T37" fmla="*/ 2147483647 h 174"/>
                <a:gd name="T38" fmla="*/ 2147483647 w 42"/>
                <a:gd name="T39" fmla="*/ 2147483647 h 174"/>
                <a:gd name="T40" fmla="*/ 2147483647 w 42"/>
                <a:gd name="T41" fmla="*/ 0 h 174"/>
                <a:gd name="T42" fmla="*/ 2147483647 w 42"/>
                <a:gd name="T43" fmla="*/ 2147483647 h 174"/>
                <a:gd name="T44" fmla="*/ 2147483647 w 42"/>
                <a:gd name="T45" fmla="*/ 2147483647 h 174"/>
                <a:gd name="T46" fmla="*/ 2147483647 w 42"/>
                <a:gd name="T47" fmla="*/ 2147483647 h 174"/>
                <a:gd name="T48" fmla="*/ 2147483647 w 42"/>
                <a:gd name="T49" fmla="*/ 2147483647 h 174"/>
                <a:gd name="T50" fmla="*/ 2147483647 w 42"/>
                <a:gd name="T51" fmla="*/ 2147483647 h 174"/>
                <a:gd name="T52" fmla="*/ 2147483647 w 42"/>
                <a:gd name="T53" fmla="*/ 2147483647 h 174"/>
                <a:gd name="T54" fmla="*/ 2147483647 w 42"/>
                <a:gd name="T55" fmla="*/ 2147483647 h 174"/>
                <a:gd name="T56" fmla="*/ 2147483647 w 42"/>
                <a:gd name="T57" fmla="*/ 2147483647 h 174"/>
                <a:gd name="T58" fmla="*/ 2147483647 w 42"/>
                <a:gd name="T59" fmla="*/ 2147483647 h 174"/>
                <a:gd name="T60" fmla="*/ 2147483647 w 42"/>
                <a:gd name="T61" fmla="*/ 2147483647 h 174"/>
                <a:gd name="T62" fmla="*/ 2147483647 w 42"/>
                <a:gd name="T63" fmla="*/ 2147483647 h 174"/>
                <a:gd name="T64" fmla="*/ 2147483647 w 42"/>
                <a:gd name="T65" fmla="*/ 2147483647 h 174"/>
                <a:gd name="T66" fmla="*/ 0 w 42"/>
                <a:gd name="T67" fmla="*/ 2147483647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solidFill>
              <a:srgbClr val="0058A2"/>
            </a:solidFill>
            <a:ln w="7938">
              <a:solidFill>
                <a:schemeClr val="tx1"/>
              </a:solidFill>
              <a:prstDash val="solid"/>
              <a:round/>
              <a:headEnd/>
              <a:tailEnd/>
            </a:ln>
          </p:spPr>
          <p:txBody>
            <a:bodyPr/>
            <a:lstStyle/>
            <a:p>
              <a:endParaRPr lang="en-US"/>
            </a:p>
          </p:txBody>
        </p:sp>
        <p:sp>
          <p:nvSpPr>
            <p:cNvPr id="474" name="Freeform 202"/>
            <p:cNvSpPr>
              <a:spLocks/>
            </p:cNvSpPr>
            <p:nvPr/>
          </p:nvSpPr>
          <p:spPr bwMode="auto">
            <a:xfrm>
              <a:off x="5414962" y="2502941"/>
              <a:ext cx="45719" cy="45719"/>
            </a:xfrm>
            <a:custGeom>
              <a:avLst/>
              <a:gdLst>
                <a:gd name="T0" fmla="*/ 2147483647 w 24"/>
                <a:gd name="T1" fmla="*/ 2147483647 h 20"/>
                <a:gd name="T2" fmla="*/ 2147483647 w 24"/>
                <a:gd name="T3" fmla="*/ 2147483647 h 20"/>
                <a:gd name="T4" fmla="*/ 2147483647 w 24"/>
                <a:gd name="T5" fmla="*/ 2147483647 h 20"/>
                <a:gd name="T6" fmla="*/ 0 w 24"/>
                <a:gd name="T7" fmla="*/ 2147483647 h 20"/>
                <a:gd name="T8" fmla="*/ 2147483647 w 24"/>
                <a:gd name="T9" fmla="*/ 0 h 20"/>
                <a:gd name="T10" fmla="*/ 2147483647 w 24"/>
                <a:gd name="T11" fmla="*/ 0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rgbClr val="6699FF"/>
            </a:solidFill>
            <a:ln w="7938">
              <a:solidFill>
                <a:srgbClr val="6699FF"/>
              </a:solidFill>
              <a:prstDash val="solid"/>
              <a:round/>
              <a:headEnd/>
              <a:tailEnd/>
            </a:ln>
          </p:spPr>
          <p:txBody>
            <a:bodyPr/>
            <a:lstStyle/>
            <a:p>
              <a:endParaRPr lang="en-US"/>
            </a:p>
          </p:txBody>
        </p:sp>
        <p:sp>
          <p:nvSpPr>
            <p:cNvPr id="475" name="Freeform 203"/>
            <p:cNvSpPr>
              <a:spLocks/>
            </p:cNvSpPr>
            <p:nvPr/>
          </p:nvSpPr>
          <p:spPr bwMode="auto">
            <a:xfrm>
              <a:off x="5106988" y="2629942"/>
              <a:ext cx="47625" cy="25400"/>
            </a:xfrm>
            <a:custGeom>
              <a:avLst/>
              <a:gdLst>
                <a:gd name="T0" fmla="*/ 2147483647 w 30"/>
                <a:gd name="T1" fmla="*/ 2147483647 h 16"/>
                <a:gd name="T2" fmla="*/ 2147483647 w 30"/>
                <a:gd name="T3" fmla="*/ 2147483647 h 16"/>
                <a:gd name="T4" fmla="*/ 2147483647 w 30"/>
                <a:gd name="T5" fmla="*/ 2147483647 h 16"/>
                <a:gd name="T6" fmla="*/ 2147483647 w 30"/>
                <a:gd name="T7" fmla="*/ 0 h 16"/>
                <a:gd name="T8" fmla="*/ 2147483647 w 30"/>
                <a:gd name="T9" fmla="*/ 2147483647 h 16"/>
                <a:gd name="T10" fmla="*/ 2147483647 w 30"/>
                <a:gd name="T11" fmla="*/ 2147483647 h 16"/>
                <a:gd name="T12" fmla="*/ 2147483647 w 30"/>
                <a:gd name="T13" fmla="*/ 2147483647 h 16"/>
                <a:gd name="T14" fmla="*/ 2147483647 w 30"/>
                <a:gd name="T15" fmla="*/ 2147483647 h 16"/>
                <a:gd name="T16" fmla="*/ 0 w 30"/>
                <a:gd name="T17" fmla="*/ 2147483647 h 16"/>
                <a:gd name="T18" fmla="*/ 0 w 30"/>
                <a:gd name="T19" fmla="*/ 2147483647 h 16"/>
                <a:gd name="T20" fmla="*/ 2147483647 w 30"/>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solidFill>
              <a:srgbClr val="2929A5"/>
            </a:solidFill>
            <a:ln w="7938">
              <a:solidFill>
                <a:schemeClr val="tx1"/>
              </a:solidFill>
              <a:prstDash val="solid"/>
              <a:round/>
              <a:headEnd/>
              <a:tailEnd/>
            </a:ln>
          </p:spPr>
          <p:txBody>
            <a:bodyPr/>
            <a:lstStyle/>
            <a:p>
              <a:endParaRPr lang="en-US"/>
            </a:p>
          </p:txBody>
        </p:sp>
        <p:sp>
          <p:nvSpPr>
            <p:cNvPr id="476" name="Freeform 204"/>
            <p:cNvSpPr>
              <a:spLocks/>
            </p:cNvSpPr>
            <p:nvPr/>
          </p:nvSpPr>
          <p:spPr bwMode="auto">
            <a:xfrm>
              <a:off x="4951413" y="2436267"/>
              <a:ext cx="463550" cy="177800"/>
            </a:xfrm>
            <a:custGeom>
              <a:avLst/>
              <a:gdLst>
                <a:gd name="T0" fmla="*/ 0 w 292"/>
                <a:gd name="T1" fmla="*/ 2147483647 h 112"/>
                <a:gd name="T2" fmla="*/ 2147483647 w 292"/>
                <a:gd name="T3" fmla="*/ 2147483647 h 112"/>
                <a:gd name="T4" fmla="*/ 2147483647 w 292"/>
                <a:gd name="T5" fmla="*/ 2147483647 h 112"/>
                <a:gd name="T6" fmla="*/ 2147483647 w 292"/>
                <a:gd name="T7" fmla="*/ 2147483647 h 112"/>
                <a:gd name="T8" fmla="*/ 2147483647 w 292"/>
                <a:gd name="T9" fmla="*/ 2147483647 h 112"/>
                <a:gd name="T10" fmla="*/ 2147483647 w 292"/>
                <a:gd name="T11" fmla="*/ 2147483647 h 112"/>
                <a:gd name="T12" fmla="*/ 2147483647 w 292"/>
                <a:gd name="T13" fmla="*/ 2147483647 h 112"/>
                <a:gd name="T14" fmla="*/ 2147483647 w 292"/>
                <a:gd name="T15" fmla="*/ 2147483647 h 112"/>
                <a:gd name="T16" fmla="*/ 2147483647 w 292"/>
                <a:gd name="T17" fmla="*/ 0 h 112"/>
                <a:gd name="T18" fmla="*/ 2147483647 w 292"/>
                <a:gd name="T19" fmla="*/ 2147483647 h 112"/>
                <a:gd name="T20" fmla="*/ 2147483647 w 292"/>
                <a:gd name="T21" fmla="*/ 2147483647 h 112"/>
                <a:gd name="T22" fmla="*/ 2147483647 w 292"/>
                <a:gd name="T23" fmla="*/ 2147483647 h 112"/>
                <a:gd name="T24" fmla="*/ 2147483647 w 292"/>
                <a:gd name="T25" fmla="*/ 2147483647 h 112"/>
                <a:gd name="T26" fmla="*/ 2147483647 w 292"/>
                <a:gd name="T27" fmla="*/ 2147483647 h 112"/>
                <a:gd name="T28" fmla="*/ 2147483647 w 292"/>
                <a:gd name="T29" fmla="*/ 2147483647 h 112"/>
                <a:gd name="T30" fmla="*/ 2147483647 w 292"/>
                <a:gd name="T31" fmla="*/ 2147483647 h 112"/>
                <a:gd name="T32" fmla="*/ 2147483647 w 292"/>
                <a:gd name="T33" fmla="*/ 2147483647 h 112"/>
                <a:gd name="T34" fmla="*/ 2147483647 w 292"/>
                <a:gd name="T35" fmla="*/ 2147483647 h 112"/>
                <a:gd name="T36" fmla="*/ 2147483647 w 292"/>
                <a:gd name="T37" fmla="*/ 2147483647 h 112"/>
                <a:gd name="T38" fmla="*/ 2147483647 w 292"/>
                <a:gd name="T39" fmla="*/ 2147483647 h 112"/>
                <a:gd name="T40" fmla="*/ 2147483647 w 292"/>
                <a:gd name="T41" fmla="*/ 2147483647 h 112"/>
                <a:gd name="T42" fmla="*/ 2147483647 w 292"/>
                <a:gd name="T43" fmla="*/ 2147483647 h 112"/>
                <a:gd name="T44" fmla="*/ 2147483647 w 292"/>
                <a:gd name="T45" fmla="*/ 2147483647 h 112"/>
                <a:gd name="T46" fmla="*/ 2147483647 w 292"/>
                <a:gd name="T47" fmla="*/ 2147483647 h 112"/>
                <a:gd name="T48" fmla="*/ 2147483647 w 292"/>
                <a:gd name="T49" fmla="*/ 2147483647 h 112"/>
                <a:gd name="T50" fmla="*/ 2147483647 w 292"/>
                <a:gd name="T51" fmla="*/ 2147483647 h 112"/>
                <a:gd name="T52" fmla="*/ 2147483647 w 292"/>
                <a:gd name="T53" fmla="*/ 2147483647 h 112"/>
                <a:gd name="T54" fmla="*/ 2147483647 w 292"/>
                <a:gd name="T55" fmla="*/ 2147483647 h 112"/>
                <a:gd name="T56" fmla="*/ 2147483647 w 292"/>
                <a:gd name="T57" fmla="*/ 2147483647 h 112"/>
                <a:gd name="T58" fmla="*/ 2147483647 w 292"/>
                <a:gd name="T59" fmla="*/ 2147483647 h 112"/>
                <a:gd name="T60" fmla="*/ 2147483647 w 292"/>
                <a:gd name="T61" fmla="*/ 2147483647 h 112"/>
                <a:gd name="T62" fmla="*/ 2147483647 w 292"/>
                <a:gd name="T63" fmla="*/ 2147483647 h 112"/>
                <a:gd name="T64" fmla="*/ 2147483647 w 292"/>
                <a:gd name="T65" fmla="*/ 2147483647 h 112"/>
                <a:gd name="T66" fmla="*/ 2147483647 w 292"/>
                <a:gd name="T67" fmla="*/ 2147483647 h 112"/>
                <a:gd name="T68" fmla="*/ 2147483647 w 292"/>
                <a:gd name="T69" fmla="*/ 2147483647 h 112"/>
                <a:gd name="T70" fmla="*/ 2147483647 w 292"/>
                <a:gd name="T71" fmla="*/ 2147483647 h 112"/>
                <a:gd name="T72" fmla="*/ 2147483647 w 292"/>
                <a:gd name="T73" fmla="*/ 2147483647 h 112"/>
                <a:gd name="T74" fmla="*/ 2147483647 w 292"/>
                <a:gd name="T75" fmla="*/ 2147483647 h 112"/>
                <a:gd name="T76" fmla="*/ 2147483647 w 292"/>
                <a:gd name="T77" fmla="*/ 2147483647 h 112"/>
                <a:gd name="T78" fmla="*/ 2147483647 w 292"/>
                <a:gd name="T79" fmla="*/ 2147483647 h 112"/>
                <a:gd name="T80" fmla="*/ 2147483647 w 292"/>
                <a:gd name="T81" fmla="*/ 2147483647 h 112"/>
                <a:gd name="T82" fmla="*/ 2147483647 w 292"/>
                <a:gd name="T83" fmla="*/ 2147483647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solidFill>
              <a:srgbClr val="0058A2"/>
            </a:solidFill>
            <a:ln w="7938">
              <a:solidFill>
                <a:schemeClr val="tx1"/>
              </a:solidFill>
              <a:prstDash val="solid"/>
              <a:round/>
              <a:headEnd/>
              <a:tailEnd/>
            </a:ln>
          </p:spPr>
          <p:txBody>
            <a:bodyPr/>
            <a:lstStyle/>
            <a:p>
              <a:endParaRPr lang="en-US"/>
            </a:p>
          </p:txBody>
        </p:sp>
        <p:sp>
          <p:nvSpPr>
            <p:cNvPr id="477" name="Freeform 205"/>
            <p:cNvSpPr>
              <a:spLocks/>
            </p:cNvSpPr>
            <p:nvPr/>
          </p:nvSpPr>
          <p:spPr bwMode="auto">
            <a:xfrm>
              <a:off x="5170488" y="2655342"/>
              <a:ext cx="44450" cy="44450"/>
            </a:xfrm>
            <a:custGeom>
              <a:avLst/>
              <a:gdLst>
                <a:gd name="T0" fmla="*/ 2147483647 w 28"/>
                <a:gd name="T1" fmla="*/ 2147483647 h 28"/>
                <a:gd name="T2" fmla="*/ 2147483647 w 28"/>
                <a:gd name="T3" fmla="*/ 0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0 w 28"/>
                <a:gd name="T17" fmla="*/ 2147483647 h 28"/>
                <a:gd name="T18" fmla="*/ 2147483647 w 28"/>
                <a:gd name="T19" fmla="*/ 2147483647 h 28"/>
                <a:gd name="T20" fmla="*/ 2147483647 w 28"/>
                <a:gd name="T21" fmla="*/ 2147483647 h 28"/>
                <a:gd name="T22" fmla="*/ 2147483647 w 2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solidFill>
              <a:srgbClr val="6699FF"/>
            </a:solidFill>
            <a:ln w="7938">
              <a:solidFill>
                <a:schemeClr val="tx1"/>
              </a:solidFill>
              <a:prstDash val="solid"/>
              <a:round/>
              <a:headEnd/>
              <a:tailEnd/>
            </a:ln>
          </p:spPr>
          <p:txBody>
            <a:bodyPr/>
            <a:lstStyle/>
            <a:p>
              <a:endParaRPr lang="en-US"/>
            </a:p>
          </p:txBody>
        </p:sp>
        <p:sp>
          <p:nvSpPr>
            <p:cNvPr id="478" name="Freeform 206"/>
            <p:cNvSpPr>
              <a:spLocks/>
            </p:cNvSpPr>
            <p:nvPr/>
          </p:nvSpPr>
          <p:spPr bwMode="auto">
            <a:xfrm>
              <a:off x="5180013" y="2582317"/>
              <a:ext cx="171450" cy="136525"/>
            </a:xfrm>
            <a:custGeom>
              <a:avLst/>
              <a:gdLst>
                <a:gd name="T0" fmla="*/ 2147483647 w 108"/>
                <a:gd name="T1" fmla="*/ 2147483647 h 86"/>
                <a:gd name="T2" fmla="*/ 2147483647 w 108"/>
                <a:gd name="T3" fmla="*/ 2147483647 h 86"/>
                <a:gd name="T4" fmla="*/ 2147483647 w 108"/>
                <a:gd name="T5" fmla="*/ 2147483647 h 86"/>
                <a:gd name="T6" fmla="*/ 2147483647 w 108"/>
                <a:gd name="T7" fmla="*/ 2147483647 h 86"/>
                <a:gd name="T8" fmla="*/ 2147483647 w 108"/>
                <a:gd name="T9" fmla="*/ 2147483647 h 86"/>
                <a:gd name="T10" fmla="*/ 2147483647 w 108"/>
                <a:gd name="T11" fmla="*/ 2147483647 h 86"/>
                <a:gd name="T12" fmla="*/ 2147483647 w 108"/>
                <a:gd name="T13" fmla="*/ 2147483647 h 86"/>
                <a:gd name="T14" fmla="*/ 2147483647 w 108"/>
                <a:gd name="T15" fmla="*/ 2147483647 h 86"/>
                <a:gd name="T16" fmla="*/ 2147483647 w 108"/>
                <a:gd name="T17" fmla="*/ 2147483647 h 86"/>
                <a:gd name="T18" fmla="*/ 2147483647 w 108"/>
                <a:gd name="T19" fmla="*/ 2147483647 h 86"/>
                <a:gd name="T20" fmla="*/ 2147483647 w 108"/>
                <a:gd name="T21" fmla="*/ 2147483647 h 86"/>
                <a:gd name="T22" fmla="*/ 2147483647 w 108"/>
                <a:gd name="T23" fmla="*/ 2147483647 h 86"/>
                <a:gd name="T24" fmla="*/ 2147483647 w 108"/>
                <a:gd name="T25" fmla="*/ 0 h 86"/>
                <a:gd name="T26" fmla="*/ 2147483647 w 108"/>
                <a:gd name="T27" fmla="*/ 0 h 86"/>
                <a:gd name="T28" fmla="*/ 2147483647 w 108"/>
                <a:gd name="T29" fmla="*/ 2147483647 h 86"/>
                <a:gd name="T30" fmla="*/ 2147483647 w 108"/>
                <a:gd name="T31" fmla="*/ 2147483647 h 86"/>
                <a:gd name="T32" fmla="*/ 2147483647 w 108"/>
                <a:gd name="T33" fmla="*/ 2147483647 h 86"/>
                <a:gd name="T34" fmla="*/ 2147483647 w 108"/>
                <a:gd name="T35" fmla="*/ 2147483647 h 86"/>
                <a:gd name="T36" fmla="*/ 2147483647 w 108"/>
                <a:gd name="T37" fmla="*/ 2147483647 h 86"/>
                <a:gd name="T38" fmla="*/ 2147483647 w 108"/>
                <a:gd name="T39" fmla="*/ 2147483647 h 86"/>
                <a:gd name="T40" fmla="*/ 2147483647 w 108"/>
                <a:gd name="T41" fmla="*/ 2147483647 h 86"/>
                <a:gd name="T42" fmla="*/ 2147483647 w 108"/>
                <a:gd name="T43" fmla="*/ 2147483647 h 86"/>
                <a:gd name="T44" fmla="*/ 2147483647 w 108"/>
                <a:gd name="T45" fmla="*/ 2147483647 h 86"/>
                <a:gd name="T46" fmla="*/ 0 w 108"/>
                <a:gd name="T47" fmla="*/ 2147483647 h 86"/>
                <a:gd name="T48" fmla="*/ 2147483647 w 108"/>
                <a:gd name="T49" fmla="*/ 2147483647 h 86"/>
                <a:gd name="T50" fmla="*/ 2147483647 w 108"/>
                <a:gd name="T51" fmla="*/ 2147483647 h 86"/>
                <a:gd name="T52" fmla="*/ 2147483647 w 108"/>
                <a:gd name="T53" fmla="*/ 2147483647 h 86"/>
                <a:gd name="T54" fmla="*/ 2147483647 w 108"/>
                <a:gd name="T55" fmla="*/ 2147483647 h 86"/>
                <a:gd name="T56" fmla="*/ 2147483647 w 108"/>
                <a:gd name="T57" fmla="*/ 2147483647 h 86"/>
                <a:gd name="T58" fmla="*/ 2147483647 w 108"/>
                <a:gd name="T59" fmla="*/ 2147483647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solidFill>
              <a:srgbClr val="6699FF"/>
            </a:solidFill>
            <a:ln w="7938">
              <a:solidFill>
                <a:schemeClr val="tx1"/>
              </a:solidFill>
              <a:prstDash val="solid"/>
              <a:round/>
              <a:headEnd/>
              <a:tailEnd/>
            </a:ln>
          </p:spPr>
          <p:txBody>
            <a:bodyPr/>
            <a:lstStyle/>
            <a:p>
              <a:endParaRPr lang="en-US"/>
            </a:p>
          </p:txBody>
        </p:sp>
        <p:sp>
          <p:nvSpPr>
            <p:cNvPr id="479" name="Freeform 207"/>
            <p:cNvSpPr>
              <a:spLocks/>
            </p:cNvSpPr>
            <p:nvPr/>
          </p:nvSpPr>
          <p:spPr bwMode="auto">
            <a:xfrm>
              <a:off x="5148263" y="2696617"/>
              <a:ext cx="38100" cy="101600"/>
            </a:xfrm>
            <a:custGeom>
              <a:avLst/>
              <a:gdLst>
                <a:gd name="T0" fmla="*/ 2147483647 w 24"/>
                <a:gd name="T1" fmla="*/ 2147483647 h 64"/>
                <a:gd name="T2" fmla="*/ 2147483647 w 24"/>
                <a:gd name="T3" fmla="*/ 2147483647 h 64"/>
                <a:gd name="T4" fmla="*/ 2147483647 w 24"/>
                <a:gd name="T5" fmla="*/ 2147483647 h 64"/>
                <a:gd name="T6" fmla="*/ 2147483647 w 24"/>
                <a:gd name="T7" fmla="*/ 2147483647 h 64"/>
                <a:gd name="T8" fmla="*/ 2147483647 w 24"/>
                <a:gd name="T9" fmla="*/ 2147483647 h 64"/>
                <a:gd name="T10" fmla="*/ 2147483647 w 24"/>
                <a:gd name="T11" fmla="*/ 0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2147483647 w 24"/>
                <a:gd name="T21" fmla="*/ 2147483647 h 64"/>
                <a:gd name="T22" fmla="*/ 0 w 24"/>
                <a:gd name="T23" fmla="*/ 2147483647 h 64"/>
                <a:gd name="T24" fmla="*/ 2147483647 w 24"/>
                <a:gd name="T25" fmla="*/ 2147483647 h 64"/>
                <a:gd name="T26" fmla="*/ 2147483647 w 24"/>
                <a:gd name="T27" fmla="*/ 2147483647 h 64"/>
                <a:gd name="T28" fmla="*/ 2147483647 w 24"/>
                <a:gd name="T29" fmla="*/ 2147483647 h 64"/>
                <a:gd name="T30" fmla="*/ 2147483647 w 24"/>
                <a:gd name="T31" fmla="*/ 2147483647 h 64"/>
                <a:gd name="T32" fmla="*/ 2147483647 w 24"/>
                <a:gd name="T33" fmla="*/ 2147483647 h 64"/>
                <a:gd name="T34" fmla="*/ 2147483647 w 24"/>
                <a:gd name="T35" fmla="*/ 2147483647 h 64"/>
                <a:gd name="T36" fmla="*/ 2147483647 w 24"/>
                <a:gd name="T37" fmla="*/ 2147483647 h 64"/>
                <a:gd name="T38" fmla="*/ 2147483647 w 24"/>
                <a:gd name="T39" fmla="*/ 2147483647 h 64"/>
                <a:gd name="T40" fmla="*/ 2147483647 w 24"/>
                <a:gd name="T41" fmla="*/ 2147483647 h 64"/>
                <a:gd name="T42" fmla="*/ 2147483647 w 24"/>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solidFill>
              <a:srgbClr val="0058A2"/>
            </a:solidFill>
            <a:ln w="7938">
              <a:solidFill>
                <a:schemeClr val="tx1"/>
              </a:solidFill>
              <a:prstDash val="solid"/>
              <a:round/>
              <a:headEnd/>
              <a:tailEnd/>
            </a:ln>
          </p:spPr>
          <p:txBody>
            <a:bodyPr/>
            <a:lstStyle/>
            <a:p>
              <a:endParaRPr lang="en-US"/>
            </a:p>
          </p:txBody>
        </p:sp>
        <p:sp>
          <p:nvSpPr>
            <p:cNvPr id="480" name="Freeform 208"/>
            <p:cNvSpPr>
              <a:spLocks/>
            </p:cNvSpPr>
            <p:nvPr/>
          </p:nvSpPr>
          <p:spPr bwMode="auto">
            <a:xfrm>
              <a:off x="5272088" y="2572792"/>
              <a:ext cx="225425" cy="234950"/>
            </a:xfrm>
            <a:custGeom>
              <a:avLst/>
              <a:gdLst>
                <a:gd name="T0" fmla="*/ 2147483647 w 142"/>
                <a:gd name="T1" fmla="*/ 2147483647 h 148"/>
                <a:gd name="T2" fmla="*/ 2147483647 w 142"/>
                <a:gd name="T3" fmla="*/ 2147483647 h 148"/>
                <a:gd name="T4" fmla="*/ 2147483647 w 142"/>
                <a:gd name="T5" fmla="*/ 2147483647 h 148"/>
                <a:gd name="T6" fmla="*/ 2147483647 w 142"/>
                <a:gd name="T7" fmla="*/ 2147483647 h 148"/>
                <a:gd name="T8" fmla="*/ 2147483647 w 142"/>
                <a:gd name="T9" fmla="*/ 2147483647 h 148"/>
                <a:gd name="T10" fmla="*/ 2147483647 w 142"/>
                <a:gd name="T11" fmla="*/ 2147483647 h 148"/>
                <a:gd name="T12" fmla="*/ 2147483647 w 142"/>
                <a:gd name="T13" fmla="*/ 2147483647 h 148"/>
                <a:gd name="T14" fmla="*/ 2147483647 w 142"/>
                <a:gd name="T15" fmla="*/ 2147483647 h 148"/>
                <a:gd name="T16" fmla="*/ 2147483647 w 142"/>
                <a:gd name="T17" fmla="*/ 2147483647 h 148"/>
                <a:gd name="T18" fmla="*/ 2147483647 w 142"/>
                <a:gd name="T19" fmla="*/ 2147483647 h 148"/>
                <a:gd name="T20" fmla="*/ 2147483647 w 142"/>
                <a:gd name="T21" fmla="*/ 2147483647 h 148"/>
                <a:gd name="T22" fmla="*/ 2147483647 w 142"/>
                <a:gd name="T23" fmla="*/ 2147483647 h 148"/>
                <a:gd name="T24" fmla="*/ 2147483647 w 142"/>
                <a:gd name="T25" fmla="*/ 2147483647 h 148"/>
                <a:gd name="T26" fmla="*/ 2147483647 w 142"/>
                <a:gd name="T27" fmla="*/ 2147483647 h 148"/>
                <a:gd name="T28" fmla="*/ 2147483647 w 142"/>
                <a:gd name="T29" fmla="*/ 2147483647 h 148"/>
                <a:gd name="T30" fmla="*/ 2147483647 w 142"/>
                <a:gd name="T31" fmla="*/ 2147483647 h 148"/>
                <a:gd name="T32" fmla="*/ 2147483647 w 142"/>
                <a:gd name="T33" fmla="*/ 2147483647 h 148"/>
                <a:gd name="T34" fmla="*/ 2147483647 w 142"/>
                <a:gd name="T35" fmla="*/ 2147483647 h 148"/>
                <a:gd name="T36" fmla="*/ 2147483647 w 142"/>
                <a:gd name="T37" fmla="*/ 2147483647 h 148"/>
                <a:gd name="T38" fmla="*/ 2147483647 w 142"/>
                <a:gd name="T39" fmla="*/ 2147483647 h 148"/>
                <a:gd name="T40" fmla="*/ 2147483647 w 142"/>
                <a:gd name="T41" fmla="*/ 2147483647 h 148"/>
                <a:gd name="T42" fmla="*/ 2147483647 w 142"/>
                <a:gd name="T43" fmla="*/ 2147483647 h 148"/>
                <a:gd name="T44" fmla="*/ 2147483647 w 142"/>
                <a:gd name="T45" fmla="*/ 2147483647 h 148"/>
                <a:gd name="T46" fmla="*/ 2147483647 w 142"/>
                <a:gd name="T47" fmla="*/ 2147483647 h 148"/>
                <a:gd name="T48" fmla="*/ 0 w 142"/>
                <a:gd name="T49" fmla="*/ 2147483647 h 148"/>
                <a:gd name="T50" fmla="*/ 2147483647 w 142"/>
                <a:gd name="T51" fmla="*/ 2147483647 h 148"/>
                <a:gd name="T52" fmla="*/ 2147483647 w 142"/>
                <a:gd name="T53" fmla="*/ 2147483647 h 148"/>
                <a:gd name="T54" fmla="*/ 2147483647 w 142"/>
                <a:gd name="T55" fmla="*/ 2147483647 h 148"/>
                <a:gd name="T56" fmla="*/ 2147483647 w 142"/>
                <a:gd name="T57" fmla="*/ 2147483647 h 148"/>
                <a:gd name="T58" fmla="*/ 2147483647 w 142"/>
                <a:gd name="T59" fmla="*/ 0 h 148"/>
                <a:gd name="T60" fmla="*/ 2147483647 w 142"/>
                <a:gd name="T61" fmla="*/ 2147483647 h 148"/>
                <a:gd name="T62" fmla="*/ 2147483647 w 142"/>
                <a:gd name="T63" fmla="*/ 2147483647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solidFill>
              <a:srgbClr val="0058A2"/>
            </a:solidFill>
            <a:ln w="7938">
              <a:solidFill>
                <a:schemeClr val="tx1"/>
              </a:solidFill>
              <a:prstDash val="solid"/>
              <a:round/>
              <a:headEnd/>
              <a:tailEnd/>
            </a:ln>
          </p:spPr>
          <p:txBody>
            <a:bodyPr/>
            <a:lstStyle/>
            <a:p>
              <a:endParaRPr lang="en-US"/>
            </a:p>
          </p:txBody>
        </p:sp>
        <p:sp>
          <p:nvSpPr>
            <p:cNvPr id="481" name="Freeform 209"/>
            <p:cNvSpPr>
              <a:spLocks/>
            </p:cNvSpPr>
            <p:nvPr/>
          </p:nvSpPr>
          <p:spPr bwMode="auto">
            <a:xfrm>
              <a:off x="5465763" y="2779167"/>
              <a:ext cx="44450" cy="44450"/>
            </a:xfrm>
            <a:custGeom>
              <a:avLst/>
              <a:gdLst>
                <a:gd name="T0" fmla="*/ 2147483647 w 28"/>
                <a:gd name="T1" fmla="*/ 2147483647 h 28"/>
                <a:gd name="T2" fmla="*/ 2147483647 w 28"/>
                <a:gd name="T3" fmla="*/ 0 h 28"/>
                <a:gd name="T4" fmla="*/ 2147483647 w 28"/>
                <a:gd name="T5" fmla="*/ 0 h 28"/>
                <a:gd name="T6" fmla="*/ 2147483647 w 28"/>
                <a:gd name="T7" fmla="*/ 2147483647 h 28"/>
                <a:gd name="T8" fmla="*/ 0 w 28"/>
                <a:gd name="T9" fmla="*/ 2147483647 h 28"/>
                <a:gd name="T10" fmla="*/ 0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2147483647 h 28"/>
                <a:gd name="T20" fmla="*/ 2147483647 w 28"/>
                <a:gd name="T21" fmla="*/ 2147483647 h 28"/>
                <a:gd name="T22" fmla="*/ 2147483647 w 2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solidFill>
              <a:srgbClr val="0058A2"/>
            </a:solidFill>
            <a:ln w="7938">
              <a:solidFill>
                <a:schemeClr val="tx1"/>
              </a:solidFill>
              <a:prstDash val="solid"/>
              <a:round/>
              <a:headEnd/>
              <a:tailEnd/>
            </a:ln>
          </p:spPr>
          <p:txBody>
            <a:bodyPr/>
            <a:lstStyle/>
            <a:p>
              <a:endParaRPr lang="en-US"/>
            </a:p>
          </p:txBody>
        </p:sp>
        <p:sp>
          <p:nvSpPr>
            <p:cNvPr id="482" name="Freeform 210"/>
            <p:cNvSpPr>
              <a:spLocks/>
            </p:cNvSpPr>
            <p:nvPr/>
          </p:nvSpPr>
          <p:spPr bwMode="auto">
            <a:xfrm>
              <a:off x="5576888" y="2896642"/>
              <a:ext cx="133350" cy="88900"/>
            </a:xfrm>
            <a:custGeom>
              <a:avLst/>
              <a:gdLst>
                <a:gd name="T0" fmla="*/ 0 w 84"/>
                <a:gd name="T1" fmla="*/ 2147483647 h 56"/>
                <a:gd name="T2" fmla="*/ 2147483647 w 84"/>
                <a:gd name="T3" fmla="*/ 2147483647 h 56"/>
                <a:gd name="T4" fmla="*/ 2147483647 w 84"/>
                <a:gd name="T5" fmla="*/ 2147483647 h 56"/>
                <a:gd name="T6" fmla="*/ 2147483647 w 84"/>
                <a:gd name="T7" fmla="*/ 2147483647 h 56"/>
                <a:gd name="T8" fmla="*/ 2147483647 w 84"/>
                <a:gd name="T9" fmla="*/ 2147483647 h 56"/>
                <a:gd name="T10" fmla="*/ 2147483647 w 84"/>
                <a:gd name="T11" fmla="*/ 2147483647 h 56"/>
                <a:gd name="T12" fmla="*/ 2147483647 w 84"/>
                <a:gd name="T13" fmla="*/ 2147483647 h 56"/>
                <a:gd name="T14" fmla="*/ 2147483647 w 84"/>
                <a:gd name="T15" fmla="*/ 2147483647 h 56"/>
                <a:gd name="T16" fmla="*/ 2147483647 w 84"/>
                <a:gd name="T17" fmla="*/ 0 h 56"/>
                <a:gd name="T18" fmla="*/ 2147483647 w 84"/>
                <a:gd name="T19" fmla="*/ 2147483647 h 56"/>
                <a:gd name="T20" fmla="*/ 2147483647 w 84"/>
                <a:gd name="T21" fmla="*/ 2147483647 h 56"/>
                <a:gd name="T22" fmla="*/ 2147483647 w 84"/>
                <a:gd name="T23" fmla="*/ 2147483647 h 56"/>
                <a:gd name="T24" fmla="*/ 2147483647 w 84"/>
                <a:gd name="T25" fmla="*/ 2147483647 h 56"/>
                <a:gd name="T26" fmla="*/ 2147483647 w 84"/>
                <a:gd name="T27" fmla="*/ 2147483647 h 56"/>
                <a:gd name="T28" fmla="*/ 2147483647 w 84"/>
                <a:gd name="T29" fmla="*/ 2147483647 h 56"/>
                <a:gd name="T30" fmla="*/ 2147483647 w 84"/>
                <a:gd name="T31" fmla="*/ 2147483647 h 56"/>
                <a:gd name="T32" fmla="*/ 2147483647 w 84"/>
                <a:gd name="T33" fmla="*/ 2147483647 h 56"/>
                <a:gd name="T34" fmla="*/ 2147483647 w 84"/>
                <a:gd name="T35" fmla="*/ 2147483647 h 56"/>
                <a:gd name="T36" fmla="*/ 2147483647 w 84"/>
                <a:gd name="T37" fmla="*/ 2147483647 h 56"/>
                <a:gd name="T38" fmla="*/ 0 w 84"/>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solidFill>
              <a:srgbClr val="0058A2"/>
            </a:solidFill>
            <a:ln w="7938">
              <a:solidFill>
                <a:schemeClr val="tx1"/>
              </a:solidFill>
              <a:prstDash val="solid"/>
              <a:round/>
              <a:headEnd/>
              <a:tailEnd/>
            </a:ln>
          </p:spPr>
          <p:txBody>
            <a:bodyPr/>
            <a:lstStyle/>
            <a:p>
              <a:endParaRPr lang="en-US"/>
            </a:p>
          </p:txBody>
        </p:sp>
        <p:sp>
          <p:nvSpPr>
            <p:cNvPr id="483" name="Freeform 211"/>
            <p:cNvSpPr>
              <a:spLocks/>
            </p:cNvSpPr>
            <p:nvPr/>
          </p:nvSpPr>
          <p:spPr bwMode="auto">
            <a:xfrm>
              <a:off x="5599113" y="2934742"/>
              <a:ext cx="196850" cy="206375"/>
            </a:xfrm>
            <a:custGeom>
              <a:avLst/>
              <a:gdLst>
                <a:gd name="T0" fmla="*/ 2147483647 w 124"/>
                <a:gd name="T1" fmla="*/ 2147483647 h 130"/>
                <a:gd name="T2" fmla="*/ 2147483647 w 124"/>
                <a:gd name="T3" fmla="*/ 0 h 130"/>
                <a:gd name="T4" fmla="*/ 2147483647 w 124"/>
                <a:gd name="T5" fmla="*/ 2147483647 h 130"/>
                <a:gd name="T6" fmla="*/ 2147483647 w 124"/>
                <a:gd name="T7" fmla="*/ 2147483647 h 130"/>
                <a:gd name="T8" fmla="*/ 2147483647 w 124"/>
                <a:gd name="T9" fmla="*/ 2147483647 h 130"/>
                <a:gd name="T10" fmla="*/ 2147483647 w 124"/>
                <a:gd name="T11" fmla="*/ 2147483647 h 130"/>
                <a:gd name="T12" fmla="*/ 2147483647 w 124"/>
                <a:gd name="T13" fmla="*/ 2147483647 h 130"/>
                <a:gd name="T14" fmla="*/ 2147483647 w 124"/>
                <a:gd name="T15" fmla="*/ 2147483647 h 130"/>
                <a:gd name="T16" fmla="*/ 2147483647 w 124"/>
                <a:gd name="T17" fmla="*/ 2147483647 h 130"/>
                <a:gd name="T18" fmla="*/ 2147483647 w 124"/>
                <a:gd name="T19" fmla="*/ 2147483647 h 130"/>
                <a:gd name="T20" fmla="*/ 2147483647 w 124"/>
                <a:gd name="T21" fmla="*/ 2147483647 h 130"/>
                <a:gd name="T22" fmla="*/ 2147483647 w 124"/>
                <a:gd name="T23" fmla="*/ 2147483647 h 130"/>
                <a:gd name="T24" fmla="*/ 2147483647 w 124"/>
                <a:gd name="T25" fmla="*/ 2147483647 h 130"/>
                <a:gd name="T26" fmla="*/ 2147483647 w 124"/>
                <a:gd name="T27" fmla="*/ 2147483647 h 130"/>
                <a:gd name="T28" fmla="*/ 2147483647 w 124"/>
                <a:gd name="T29" fmla="*/ 2147483647 h 130"/>
                <a:gd name="T30" fmla="*/ 2147483647 w 124"/>
                <a:gd name="T31" fmla="*/ 2147483647 h 130"/>
                <a:gd name="T32" fmla="*/ 2147483647 w 124"/>
                <a:gd name="T33" fmla="*/ 2147483647 h 130"/>
                <a:gd name="T34" fmla="*/ 2147483647 w 124"/>
                <a:gd name="T35" fmla="*/ 2147483647 h 130"/>
                <a:gd name="T36" fmla="*/ 2147483647 w 124"/>
                <a:gd name="T37" fmla="*/ 2147483647 h 130"/>
                <a:gd name="T38" fmla="*/ 2147483647 w 124"/>
                <a:gd name="T39" fmla="*/ 2147483647 h 130"/>
                <a:gd name="T40" fmla="*/ 2147483647 w 124"/>
                <a:gd name="T41" fmla="*/ 2147483647 h 130"/>
                <a:gd name="T42" fmla="*/ 0 w 124"/>
                <a:gd name="T43" fmla="*/ 2147483647 h 130"/>
                <a:gd name="T44" fmla="*/ 2147483647 w 124"/>
                <a:gd name="T45" fmla="*/ 2147483647 h 130"/>
                <a:gd name="T46" fmla="*/ 2147483647 w 124"/>
                <a:gd name="T47" fmla="*/ 2147483647 h 130"/>
                <a:gd name="T48" fmla="*/ 2147483647 w 124"/>
                <a:gd name="T49" fmla="*/ 2147483647 h 130"/>
                <a:gd name="T50" fmla="*/ 2147483647 w 124"/>
                <a:gd name="T51" fmla="*/ 2147483647 h 130"/>
                <a:gd name="T52" fmla="*/ 2147483647 w 124"/>
                <a:gd name="T53" fmla="*/ 2147483647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solidFill>
              <a:srgbClr val="0058A2"/>
            </a:solidFill>
            <a:ln w="7938">
              <a:solidFill>
                <a:schemeClr val="tx1"/>
              </a:solidFill>
              <a:prstDash val="solid"/>
              <a:round/>
              <a:headEnd/>
              <a:tailEnd/>
            </a:ln>
          </p:spPr>
          <p:txBody>
            <a:bodyPr/>
            <a:lstStyle/>
            <a:p>
              <a:endParaRPr lang="en-US"/>
            </a:p>
          </p:txBody>
        </p:sp>
        <p:sp>
          <p:nvSpPr>
            <p:cNvPr id="484" name="Freeform 212"/>
            <p:cNvSpPr>
              <a:spLocks/>
            </p:cNvSpPr>
            <p:nvPr/>
          </p:nvSpPr>
          <p:spPr bwMode="auto">
            <a:xfrm>
              <a:off x="5367338" y="3083967"/>
              <a:ext cx="257175" cy="158750"/>
            </a:xfrm>
            <a:custGeom>
              <a:avLst/>
              <a:gdLst>
                <a:gd name="T0" fmla="*/ 2147483647 w 162"/>
                <a:gd name="T1" fmla="*/ 2147483647 h 100"/>
                <a:gd name="T2" fmla="*/ 2147483647 w 162"/>
                <a:gd name="T3" fmla="*/ 2147483647 h 100"/>
                <a:gd name="T4" fmla="*/ 2147483647 w 162"/>
                <a:gd name="T5" fmla="*/ 2147483647 h 100"/>
                <a:gd name="T6" fmla="*/ 2147483647 w 162"/>
                <a:gd name="T7" fmla="*/ 2147483647 h 100"/>
                <a:gd name="T8" fmla="*/ 2147483647 w 162"/>
                <a:gd name="T9" fmla="*/ 2147483647 h 100"/>
                <a:gd name="T10" fmla="*/ 0 w 162"/>
                <a:gd name="T11" fmla="*/ 2147483647 h 100"/>
                <a:gd name="T12" fmla="*/ 0 w 162"/>
                <a:gd name="T13" fmla="*/ 2147483647 h 100"/>
                <a:gd name="T14" fmla="*/ 2147483647 w 162"/>
                <a:gd name="T15" fmla="*/ 2147483647 h 100"/>
                <a:gd name="T16" fmla="*/ 2147483647 w 162"/>
                <a:gd name="T17" fmla="*/ 2147483647 h 100"/>
                <a:gd name="T18" fmla="*/ 2147483647 w 162"/>
                <a:gd name="T19" fmla="*/ 2147483647 h 100"/>
                <a:gd name="T20" fmla="*/ 2147483647 w 162"/>
                <a:gd name="T21" fmla="*/ 2147483647 h 100"/>
                <a:gd name="T22" fmla="*/ 2147483647 w 162"/>
                <a:gd name="T23" fmla="*/ 0 h 100"/>
                <a:gd name="T24" fmla="*/ 2147483647 w 162"/>
                <a:gd name="T25" fmla="*/ 0 h 100"/>
                <a:gd name="T26" fmla="*/ 2147483647 w 162"/>
                <a:gd name="T27" fmla="*/ 2147483647 h 100"/>
                <a:gd name="T28" fmla="*/ 2147483647 w 162"/>
                <a:gd name="T29" fmla="*/ 2147483647 h 100"/>
                <a:gd name="T30" fmla="*/ 2147483647 w 162"/>
                <a:gd name="T31" fmla="*/ 2147483647 h 100"/>
                <a:gd name="T32" fmla="*/ 2147483647 w 162"/>
                <a:gd name="T33" fmla="*/ 2147483647 h 100"/>
                <a:gd name="T34" fmla="*/ 2147483647 w 162"/>
                <a:gd name="T35" fmla="*/ 2147483647 h 100"/>
                <a:gd name="T36" fmla="*/ 2147483647 w 162"/>
                <a:gd name="T37" fmla="*/ 2147483647 h 100"/>
                <a:gd name="T38" fmla="*/ 2147483647 w 162"/>
                <a:gd name="T39" fmla="*/ 2147483647 h 100"/>
                <a:gd name="T40" fmla="*/ 2147483647 w 162"/>
                <a:gd name="T41" fmla="*/ 2147483647 h 100"/>
                <a:gd name="T42" fmla="*/ 2147483647 w 162"/>
                <a:gd name="T43" fmla="*/ 2147483647 h 100"/>
                <a:gd name="T44" fmla="*/ 2147483647 w 162"/>
                <a:gd name="T45" fmla="*/ 2147483647 h 100"/>
                <a:gd name="T46" fmla="*/ 2147483647 w 162"/>
                <a:gd name="T47" fmla="*/ 2147483647 h 100"/>
                <a:gd name="T48" fmla="*/ 2147483647 w 162"/>
                <a:gd name="T49" fmla="*/ 2147483647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solidFill>
              <a:srgbClr val="6699FF"/>
            </a:solidFill>
            <a:ln w="7938">
              <a:solidFill>
                <a:schemeClr val="tx1"/>
              </a:solidFill>
              <a:prstDash val="solid"/>
              <a:round/>
              <a:headEnd/>
              <a:tailEnd/>
            </a:ln>
          </p:spPr>
          <p:txBody>
            <a:bodyPr/>
            <a:lstStyle/>
            <a:p>
              <a:endParaRPr lang="en-US"/>
            </a:p>
          </p:txBody>
        </p:sp>
        <p:sp>
          <p:nvSpPr>
            <p:cNvPr id="485" name="Freeform 213"/>
            <p:cNvSpPr>
              <a:spLocks/>
            </p:cNvSpPr>
            <p:nvPr/>
          </p:nvSpPr>
          <p:spPr bwMode="auto">
            <a:xfrm>
              <a:off x="5399088" y="2506117"/>
              <a:ext cx="485775" cy="409575"/>
            </a:xfrm>
            <a:custGeom>
              <a:avLst/>
              <a:gdLst>
                <a:gd name="T0" fmla="*/ 2147483647 w 306"/>
                <a:gd name="T1" fmla="*/ 2147483647 h 258"/>
                <a:gd name="T2" fmla="*/ 2147483647 w 306"/>
                <a:gd name="T3" fmla="*/ 2147483647 h 258"/>
                <a:gd name="T4" fmla="*/ 2147483647 w 306"/>
                <a:gd name="T5" fmla="*/ 2147483647 h 258"/>
                <a:gd name="T6" fmla="*/ 2147483647 w 306"/>
                <a:gd name="T7" fmla="*/ 2147483647 h 258"/>
                <a:gd name="T8" fmla="*/ 2147483647 w 306"/>
                <a:gd name="T9" fmla="*/ 2147483647 h 258"/>
                <a:gd name="T10" fmla="*/ 2147483647 w 306"/>
                <a:gd name="T11" fmla="*/ 2147483647 h 258"/>
                <a:gd name="T12" fmla="*/ 2147483647 w 306"/>
                <a:gd name="T13" fmla="*/ 2147483647 h 258"/>
                <a:gd name="T14" fmla="*/ 2147483647 w 306"/>
                <a:gd name="T15" fmla="*/ 2147483647 h 258"/>
                <a:gd name="T16" fmla="*/ 2147483647 w 306"/>
                <a:gd name="T17" fmla="*/ 2147483647 h 258"/>
                <a:gd name="T18" fmla="*/ 2147483647 w 306"/>
                <a:gd name="T19" fmla="*/ 2147483647 h 258"/>
                <a:gd name="T20" fmla="*/ 2147483647 w 306"/>
                <a:gd name="T21" fmla="*/ 2147483647 h 258"/>
                <a:gd name="T22" fmla="*/ 2147483647 w 306"/>
                <a:gd name="T23" fmla="*/ 2147483647 h 258"/>
                <a:gd name="T24" fmla="*/ 2147483647 w 306"/>
                <a:gd name="T25" fmla="*/ 2147483647 h 258"/>
                <a:gd name="T26" fmla="*/ 2147483647 w 306"/>
                <a:gd name="T27" fmla="*/ 2147483647 h 258"/>
                <a:gd name="T28" fmla="*/ 2147483647 w 306"/>
                <a:gd name="T29" fmla="*/ 2147483647 h 258"/>
                <a:gd name="T30" fmla="*/ 2147483647 w 306"/>
                <a:gd name="T31" fmla="*/ 2147483647 h 258"/>
                <a:gd name="T32" fmla="*/ 2147483647 w 306"/>
                <a:gd name="T33" fmla="*/ 2147483647 h 258"/>
                <a:gd name="T34" fmla="*/ 2147483647 w 306"/>
                <a:gd name="T35" fmla="*/ 2147483647 h 258"/>
                <a:gd name="T36" fmla="*/ 2147483647 w 306"/>
                <a:gd name="T37" fmla="*/ 2147483647 h 258"/>
                <a:gd name="T38" fmla="*/ 2147483647 w 306"/>
                <a:gd name="T39" fmla="*/ 2147483647 h 258"/>
                <a:gd name="T40" fmla="*/ 2147483647 w 306"/>
                <a:gd name="T41" fmla="*/ 2147483647 h 258"/>
                <a:gd name="T42" fmla="*/ 2147483647 w 306"/>
                <a:gd name="T43" fmla="*/ 2147483647 h 258"/>
                <a:gd name="T44" fmla="*/ 2147483647 w 306"/>
                <a:gd name="T45" fmla="*/ 2147483647 h 258"/>
                <a:gd name="T46" fmla="*/ 2147483647 w 306"/>
                <a:gd name="T47" fmla="*/ 2147483647 h 258"/>
                <a:gd name="T48" fmla="*/ 2147483647 w 306"/>
                <a:gd name="T49" fmla="*/ 2147483647 h 258"/>
                <a:gd name="T50" fmla="*/ 2147483647 w 306"/>
                <a:gd name="T51" fmla="*/ 2147483647 h 258"/>
                <a:gd name="T52" fmla="*/ 2147483647 w 306"/>
                <a:gd name="T53" fmla="*/ 2147483647 h 258"/>
                <a:gd name="T54" fmla="*/ 2147483647 w 306"/>
                <a:gd name="T55" fmla="*/ 2147483647 h 258"/>
                <a:gd name="T56" fmla="*/ 0 w 306"/>
                <a:gd name="T57" fmla="*/ 2147483647 h 258"/>
                <a:gd name="T58" fmla="*/ 2147483647 w 306"/>
                <a:gd name="T59" fmla="*/ 2147483647 h 258"/>
                <a:gd name="T60" fmla="*/ 2147483647 w 306"/>
                <a:gd name="T61" fmla="*/ 2147483647 h 258"/>
                <a:gd name="T62" fmla="*/ 2147483647 w 306"/>
                <a:gd name="T63" fmla="*/ 2147483647 h 258"/>
                <a:gd name="T64" fmla="*/ 2147483647 w 306"/>
                <a:gd name="T65" fmla="*/ 0 h 258"/>
                <a:gd name="T66" fmla="*/ 2147483647 w 306"/>
                <a:gd name="T67" fmla="*/ 2147483647 h 258"/>
                <a:gd name="T68" fmla="*/ 2147483647 w 306"/>
                <a:gd name="T69" fmla="*/ 2147483647 h 258"/>
                <a:gd name="T70" fmla="*/ 2147483647 w 306"/>
                <a:gd name="T71" fmla="*/ 214748364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solidFill>
              <a:srgbClr val="0058A2"/>
            </a:solidFill>
            <a:ln w="7938">
              <a:solidFill>
                <a:schemeClr val="tx1"/>
              </a:solidFill>
              <a:prstDash val="solid"/>
              <a:round/>
              <a:headEnd/>
              <a:tailEnd/>
            </a:ln>
          </p:spPr>
          <p:txBody>
            <a:bodyPr/>
            <a:lstStyle/>
            <a:p>
              <a:endParaRPr lang="en-US"/>
            </a:p>
          </p:txBody>
        </p:sp>
        <p:sp>
          <p:nvSpPr>
            <p:cNvPr id="486" name="Freeform 214"/>
            <p:cNvSpPr>
              <a:spLocks/>
            </p:cNvSpPr>
            <p:nvPr/>
          </p:nvSpPr>
          <p:spPr bwMode="auto">
            <a:xfrm>
              <a:off x="5815013" y="2541042"/>
              <a:ext cx="358775" cy="257175"/>
            </a:xfrm>
            <a:custGeom>
              <a:avLst/>
              <a:gdLst>
                <a:gd name="T0" fmla="*/ 2147483647 w 226"/>
                <a:gd name="T1" fmla="*/ 2147483647 h 162"/>
                <a:gd name="T2" fmla="*/ 2147483647 w 226"/>
                <a:gd name="T3" fmla="*/ 2147483647 h 162"/>
                <a:gd name="T4" fmla="*/ 2147483647 w 226"/>
                <a:gd name="T5" fmla="*/ 2147483647 h 162"/>
                <a:gd name="T6" fmla="*/ 2147483647 w 226"/>
                <a:gd name="T7" fmla="*/ 2147483647 h 162"/>
                <a:gd name="T8" fmla="*/ 2147483647 w 226"/>
                <a:gd name="T9" fmla="*/ 2147483647 h 162"/>
                <a:gd name="T10" fmla="*/ 2147483647 w 226"/>
                <a:gd name="T11" fmla="*/ 2147483647 h 162"/>
                <a:gd name="T12" fmla="*/ 2147483647 w 226"/>
                <a:gd name="T13" fmla="*/ 2147483647 h 162"/>
                <a:gd name="T14" fmla="*/ 2147483647 w 226"/>
                <a:gd name="T15" fmla="*/ 2147483647 h 162"/>
                <a:gd name="T16" fmla="*/ 2147483647 w 226"/>
                <a:gd name="T17" fmla="*/ 2147483647 h 162"/>
                <a:gd name="T18" fmla="*/ 2147483647 w 226"/>
                <a:gd name="T19" fmla="*/ 2147483647 h 162"/>
                <a:gd name="T20" fmla="*/ 2147483647 w 226"/>
                <a:gd name="T21" fmla="*/ 2147483647 h 162"/>
                <a:gd name="T22" fmla="*/ 2147483647 w 226"/>
                <a:gd name="T23" fmla="*/ 2147483647 h 162"/>
                <a:gd name="T24" fmla="*/ 2147483647 w 226"/>
                <a:gd name="T25" fmla="*/ 0 h 162"/>
                <a:gd name="T26" fmla="*/ 2147483647 w 226"/>
                <a:gd name="T27" fmla="*/ 2147483647 h 162"/>
                <a:gd name="T28" fmla="*/ 2147483647 w 226"/>
                <a:gd name="T29" fmla="*/ 2147483647 h 162"/>
                <a:gd name="T30" fmla="*/ 2147483647 w 226"/>
                <a:gd name="T31" fmla="*/ 2147483647 h 162"/>
                <a:gd name="T32" fmla="*/ 2147483647 w 226"/>
                <a:gd name="T33" fmla="*/ 2147483647 h 162"/>
                <a:gd name="T34" fmla="*/ 2147483647 w 226"/>
                <a:gd name="T35" fmla="*/ 2147483647 h 162"/>
                <a:gd name="T36" fmla="*/ 2147483647 w 226"/>
                <a:gd name="T37" fmla="*/ 2147483647 h 162"/>
                <a:gd name="T38" fmla="*/ 2147483647 w 226"/>
                <a:gd name="T39" fmla="*/ 2147483647 h 162"/>
                <a:gd name="T40" fmla="*/ 2147483647 w 226"/>
                <a:gd name="T41" fmla="*/ 2147483647 h 162"/>
                <a:gd name="T42" fmla="*/ 2147483647 w 226"/>
                <a:gd name="T43" fmla="*/ 2147483647 h 162"/>
                <a:gd name="T44" fmla="*/ 2147483647 w 226"/>
                <a:gd name="T45" fmla="*/ 2147483647 h 162"/>
                <a:gd name="T46" fmla="*/ 2147483647 w 226"/>
                <a:gd name="T47" fmla="*/ 2147483647 h 162"/>
                <a:gd name="T48" fmla="*/ 2147483647 w 226"/>
                <a:gd name="T49" fmla="*/ 2147483647 h 162"/>
                <a:gd name="T50" fmla="*/ 2147483647 w 226"/>
                <a:gd name="T51" fmla="*/ 2147483647 h 162"/>
                <a:gd name="T52" fmla="*/ 2147483647 w 226"/>
                <a:gd name="T53" fmla="*/ 2147483647 h 162"/>
                <a:gd name="T54" fmla="*/ 2147483647 w 226"/>
                <a:gd name="T55" fmla="*/ 2147483647 h 162"/>
                <a:gd name="T56" fmla="*/ 2147483647 w 226"/>
                <a:gd name="T57" fmla="*/ 2147483647 h 162"/>
                <a:gd name="T58" fmla="*/ 2147483647 w 226"/>
                <a:gd name="T59" fmla="*/ 2147483647 h 162"/>
                <a:gd name="T60" fmla="*/ 2147483647 w 226"/>
                <a:gd name="T61" fmla="*/ 2147483647 h 162"/>
                <a:gd name="T62" fmla="*/ 2147483647 w 226"/>
                <a:gd name="T63" fmla="*/ 2147483647 h 162"/>
                <a:gd name="T64" fmla="*/ 2147483647 w 226"/>
                <a:gd name="T65" fmla="*/ 2147483647 h 162"/>
                <a:gd name="T66" fmla="*/ 2147483647 w 226"/>
                <a:gd name="T67" fmla="*/ 2147483647 h 162"/>
                <a:gd name="T68" fmla="*/ 2147483647 w 226"/>
                <a:gd name="T69" fmla="*/ 2147483647 h 162"/>
                <a:gd name="T70" fmla="*/ 2147483647 w 226"/>
                <a:gd name="T71" fmla="*/ 2147483647 h 162"/>
                <a:gd name="T72" fmla="*/ 2147483647 w 226"/>
                <a:gd name="T73" fmla="*/ 2147483647 h 162"/>
                <a:gd name="T74" fmla="*/ 2147483647 w 226"/>
                <a:gd name="T75" fmla="*/ 2147483647 h 162"/>
                <a:gd name="T76" fmla="*/ 2147483647 w 226"/>
                <a:gd name="T77" fmla="*/ 2147483647 h 162"/>
                <a:gd name="T78" fmla="*/ 2147483647 w 226"/>
                <a:gd name="T79" fmla="*/ 2147483647 h 162"/>
                <a:gd name="T80" fmla="*/ 2147483647 w 226"/>
                <a:gd name="T81" fmla="*/ 2147483647 h 162"/>
                <a:gd name="T82" fmla="*/ 2147483647 w 226"/>
                <a:gd name="T83" fmla="*/ 2147483647 h 162"/>
                <a:gd name="T84" fmla="*/ 2147483647 w 226"/>
                <a:gd name="T85" fmla="*/ 2147483647 h 162"/>
                <a:gd name="T86" fmla="*/ 2147483647 w 226"/>
                <a:gd name="T87" fmla="*/ 2147483647 h 162"/>
                <a:gd name="T88" fmla="*/ 2147483647 w 226"/>
                <a:gd name="T89" fmla="*/ 2147483647 h 162"/>
                <a:gd name="T90" fmla="*/ 2147483647 w 226"/>
                <a:gd name="T91" fmla="*/ 2147483647 h 162"/>
                <a:gd name="T92" fmla="*/ 2147483647 w 226"/>
                <a:gd name="T93" fmla="*/ 2147483647 h 162"/>
                <a:gd name="T94" fmla="*/ 2147483647 w 226"/>
                <a:gd name="T95" fmla="*/ 2147483647 h 162"/>
                <a:gd name="T96" fmla="*/ 2147483647 w 226"/>
                <a:gd name="T97" fmla="*/ 2147483647 h 162"/>
                <a:gd name="T98" fmla="*/ 2147483647 w 226"/>
                <a:gd name="T99" fmla="*/ 2147483647 h 162"/>
                <a:gd name="T100" fmla="*/ 2147483647 w 226"/>
                <a:gd name="T101" fmla="*/ 2147483647 h 162"/>
                <a:gd name="T102" fmla="*/ 2147483647 w 226"/>
                <a:gd name="T103" fmla="*/ 2147483647 h 162"/>
                <a:gd name="T104" fmla="*/ 0 w 226"/>
                <a:gd name="T105" fmla="*/ 2147483647 h 162"/>
                <a:gd name="T106" fmla="*/ 2147483647 w 226"/>
                <a:gd name="T107" fmla="*/ 2147483647 h 162"/>
                <a:gd name="T108" fmla="*/ 2147483647 w 226"/>
                <a:gd name="T109" fmla="*/ 2147483647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solidFill>
              <a:srgbClr val="6699FF"/>
            </a:solidFill>
            <a:ln w="7938">
              <a:solidFill>
                <a:schemeClr val="tx1"/>
              </a:solidFill>
              <a:prstDash val="solid"/>
              <a:round/>
              <a:headEnd/>
              <a:tailEnd/>
            </a:ln>
          </p:spPr>
          <p:txBody>
            <a:bodyPr/>
            <a:lstStyle/>
            <a:p>
              <a:endParaRPr lang="en-US"/>
            </a:p>
          </p:txBody>
        </p:sp>
        <p:sp>
          <p:nvSpPr>
            <p:cNvPr id="487" name="Freeform 215"/>
            <p:cNvSpPr>
              <a:spLocks/>
            </p:cNvSpPr>
            <p:nvPr/>
          </p:nvSpPr>
          <p:spPr bwMode="auto">
            <a:xfrm>
              <a:off x="5827713" y="2585492"/>
              <a:ext cx="406400" cy="368300"/>
            </a:xfrm>
            <a:custGeom>
              <a:avLst/>
              <a:gdLst>
                <a:gd name="T0" fmla="*/ 2147483647 w 256"/>
                <a:gd name="T1" fmla="*/ 2147483647 h 232"/>
                <a:gd name="T2" fmla="*/ 2147483647 w 256"/>
                <a:gd name="T3" fmla="*/ 2147483647 h 232"/>
                <a:gd name="T4" fmla="*/ 2147483647 w 256"/>
                <a:gd name="T5" fmla="*/ 2147483647 h 232"/>
                <a:gd name="T6" fmla="*/ 2147483647 w 256"/>
                <a:gd name="T7" fmla="*/ 2147483647 h 232"/>
                <a:gd name="T8" fmla="*/ 2147483647 w 256"/>
                <a:gd name="T9" fmla="*/ 2147483647 h 232"/>
                <a:gd name="T10" fmla="*/ 2147483647 w 256"/>
                <a:gd name="T11" fmla="*/ 2147483647 h 232"/>
                <a:gd name="T12" fmla="*/ 2147483647 w 256"/>
                <a:gd name="T13" fmla="*/ 2147483647 h 232"/>
                <a:gd name="T14" fmla="*/ 2147483647 w 256"/>
                <a:gd name="T15" fmla="*/ 2147483647 h 232"/>
                <a:gd name="T16" fmla="*/ 2147483647 w 256"/>
                <a:gd name="T17" fmla="*/ 2147483647 h 232"/>
                <a:gd name="T18" fmla="*/ 2147483647 w 256"/>
                <a:gd name="T19" fmla="*/ 2147483647 h 232"/>
                <a:gd name="T20" fmla="*/ 2147483647 w 256"/>
                <a:gd name="T21" fmla="*/ 2147483647 h 232"/>
                <a:gd name="T22" fmla="*/ 2147483647 w 256"/>
                <a:gd name="T23" fmla="*/ 2147483647 h 232"/>
                <a:gd name="T24" fmla="*/ 2147483647 w 256"/>
                <a:gd name="T25" fmla="*/ 2147483647 h 232"/>
                <a:gd name="T26" fmla="*/ 2147483647 w 256"/>
                <a:gd name="T27" fmla="*/ 2147483647 h 232"/>
                <a:gd name="T28" fmla="*/ 2147483647 w 256"/>
                <a:gd name="T29" fmla="*/ 2147483647 h 232"/>
                <a:gd name="T30" fmla="*/ 2147483647 w 256"/>
                <a:gd name="T31" fmla="*/ 0 h 232"/>
                <a:gd name="T32" fmla="*/ 2147483647 w 256"/>
                <a:gd name="T33" fmla="*/ 2147483647 h 232"/>
                <a:gd name="T34" fmla="*/ 2147483647 w 256"/>
                <a:gd name="T35" fmla="*/ 2147483647 h 232"/>
                <a:gd name="T36" fmla="*/ 2147483647 w 256"/>
                <a:gd name="T37" fmla="*/ 2147483647 h 232"/>
                <a:gd name="T38" fmla="*/ 2147483647 w 256"/>
                <a:gd name="T39" fmla="*/ 2147483647 h 232"/>
                <a:gd name="T40" fmla="*/ 2147483647 w 256"/>
                <a:gd name="T41" fmla="*/ 2147483647 h 232"/>
                <a:gd name="T42" fmla="*/ 2147483647 w 256"/>
                <a:gd name="T43" fmla="*/ 2147483647 h 232"/>
                <a:gd name="T44" fmla="*/ 2147483647 w 256"/>
                <a:gd name="T45" fmla="*/ 2147483647 h 232"/>
                <a:gd name="T46" fmla="*/ 2147483647 w 256"/>
                <a:gd name="T47" fmla="*/ 2147483647 h 232"/>
                <a:gd name="T48" fmla="*/ 2147483647 w 256"/>
                <a:gd name="T49" fmla="*/ 2147483647 h 232"/>
                <a:gd name="T50" fmla="*/ 2147483647 w 256"/>
                <a:gd name="T51" fmla="*/ 2147483647 h 232"/>
                <a:gd name="T52" fmla="*/ 2147483647 w 256"/>
                <a:gd name="T53" fmla="*/ 2147483647 h 232"/>
                <a:gd name="T54" fmla="*/ 2147483647 w 256"/>
                <a:gd name="T55" fmla="*/ 2147483647 h 232"/>
                <a:gd name="T56" fmla="*/ 2147483647 w 256"/>
                <a:gd name="T57" fmla="*/ 2147483647 h 232"/>
                <a:gd name="T58" fmla="*/ 2147483647 w 256"/>
                <a:gd name="T59" fmla="*/ 2147483647 h 232"/>
                <a:gd name="T60" fmla="*/ 2147483647 w 256"/>
                <a:gd name="T61" fmla="*/ 2147483647 h 232"/>
                <a:gd name="T62" fmla="*/ 2147483647 w 256"/>
                <a:gd name="T63" fmla="*/ 2147483647 h 232"/>
                <a:gd name="T64" fmla="*/ 2147483647 w 256"/>
                <a:gd name="T65" fmla="*/ 2147483647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solidFill>
              <a:srgbClr val="0058A2"/>
            </a:solidFill>
            <a:ln w="7938">
              <a:solidFill>
                <a:schemeClr val="tx1"/>
              </a:solidFill>
              <a:prstDash val="solid"/>
              <a:round/>
              <a:headEnd/>
              <a:tailEnd/>
            </a:ln>
          </p:spPr>
          <p:txBody>
            <a:bodyPr/>
            <a:lstStyle/>
            <a:p>
              <a:endParaRPr lang="en-US"/>
            </a:p>
          </p:txBody>
        </p:sp>
        <p:sp>
          <p:nvSpPr>
            <p:cNvPr id="488" name="Freeform 216"/>
            <p:cNvSpPr>
              <a:spLocks/>
            </p:cNvSpPr>
            <p:nvPr/>
          </p:nvSpPr>
          <p:spPr bwMode="auto">
            <a:xfrm>
              <a:off x="5167313" y="2687092"/>
              <a:ext cx="107950" cy="120650"/>
            </a:xfrm>
            <a:custGeom>
              <a:avLst/>
              <a:gdLst>
                <a:gd name="T0" fmla="*/ 2147483647 w 68"/>
                <a:gd name="T1" fmla="*/ 0 h 76"/>
                <a:gd name="T2" fmla="*/ 2147483647 w 68"/>
                <a:gd name="T3" fmla="*/ 2147483647 h 76"/>
                <a:gd name="T4" fmla="*/ 2147483647 w 68"/>
                <a:gd name="T5" fmla="*/ 2147483647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0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0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solidFill>
              <a:srgbClr val="0058A2"/>
            </a:solidFill>
            <a:ln w="7938">
              <a:solidFill>
                <a:schemeClr val="tx1"/>
              </a:solidFill>
              <a:prstDash val="solid"/>
              <a:round/>
              <a:headEnd/>
              <a:tailEnd/>
            </a:ln>
          </p:spPr>
          <p:txBody>
            <a:bodyPr/>
            <a:lstStyle/>
            <a:p>
              <a:endParaRPr lang="en-US"/>
            </a:p>
          </p:txBody>
        </p:sp>
        <p:sp>
          <p:nvSpPr>
            <p:cNvPr id="489" name="Freeform 217"/>
            <p:cNvSpPr>
              <a:spLocks/>
            </p:cNvSpPr>
            <p:nvPr/>
          </p:nvSpPr>
          <p:spPr bwMode="auto">
            <a:xfrm>
              <a:off x="5164138" y="2725192"/>
              <a:ext cx="523875" cy="425450"/>
            </a:xfrm>
            <a:custGeom>
              <a:avLst/>
              <a:gdLst>
                <a:gd name="T0" fmla="*/ 0 w 330"/>
                <a:gd name="T1" fmla="*/ 2147483647 h 268"/>
                <a:gd name="T2" fmla="*/ 2147483647 w 330"/>
                <a:gd name="T3" fmla="*/ 2147483647 h 268"/>
                <a:gd name="T4" fmla="*/ 2147483647 w 330"/>
                <a:gd name="T5" fmla="*/ 2147483647 h 268"/>
                <a:gd name="T6" fmla="*/ 2147483647 w 330"/>
                <a:gd name="T7" fmla="*/ 2147483647 h 268"/>
                <a:gd name="T8" fmla="*/ 2147483647 w 330"/>
                <a:gd name="T9" fmla="*/ 2147483647 h 268"/>
                <a:gd name="T10" fmla="*/ 2147483647 w 330"/>
                <a:gd name="T11" fmla="*/ 2147483647 h 268"/>
                <a:gd name="T12" fmla="*/ 2147483647 w 330"/>
                <a:gd name="T13" fmla="*/ 2147483647 h 268"/>
                <a:gd name="T14" fmla="*/ 2147483647 w 330"/>
                <a:gd name="T15" fmla="*/ 2147483647 h 268"/>
                <a:gd name="T16" fmla="*/ 2147483647 w 330"/>
                <a:gd name="T17" fmla="*/ 2147483647 h 268"/>
                <a:gd name="T18" fmla="*/ 2147483647 w 330"/>
                <a:gd name="T19" fmla="*/ 2147483647 h 268"/>
                <a:gd name="T20" fmla="*/ 2147483647 w 330"/>
                <a:gd name="T21" fmla="*/ 0 h 268"/>
                <a:gd name="T22" fmla="*/ 2147483647 w 330"/>
                <a:gd name="T23" fmla="*/ 2147483647 h 268"/>
                <a:gd name="T24" fmla="*/ 2147483647 w 330"/>
                <a:gd name="T25" fmla="*/ 2147483647 h 268"/>
                <a:gd name="T26" fmla="*/ 2147483647 w 330"/>
                <a:gd name="T27" fmla="*/ 2147483647 h 268"/>
                <a:gd name="T28" fmla="*/ 2147483647 w 330"/>
                <a:gd name="T29" fmla="*/ 2147483647 h 268"/>
                <a:gd name="T30" fmla="*/ 2147483647 w 330"/>
                <a:gd name="T31" fmla="*/ 2147483647 h 268"/>
                <a:gd name="T32" fmla="*/ 2147483647 w 330"/>
                <a:gd name="T33" fmla="*/ 2147483647 h 268"/>
                <a:gd name="T34" fmla="*/ 2147483647 w 330"/>
                <a:gd name="T35" fmla="*/ 2147483647 h 268"/>
                <a:gd name="T36" fmla="*/ 2147483647 w 330"/>
                <a:gd name="T37" fmla="*/ 2147483647 h 268"/>
                <a:gd name="T38" fmla="*/ 2147483647 w 330"/>
                <a:gd name="T39" fmla="*/ 2147483647 h 268"/>
                <a:gd name="T40" fmla="*/ 2147483647 w 330"/>
                <a:gd name="T41" fmla="*/ 2147483647 h 268"/>
                <a:gd name="T42" fmla="*/ 2147483647 w 330"/>
                <a:gd name="T43" fmla="*/ 2147483647 h 268"/>
                <a:gd name="T44" fmla="*/ 2147483647 w 330"/>
                <a:gd name="T45" fmla="*/ 2147483647 h 268"/>
                <a:gd name="T46" fmla="*/ 2147483647 w 330"/>
                <a:gd name="T47" fmla="*/ 2147483647 h 268"/>
                <a:gd name="T48" fmla="*/ 2147483647 w 330"/>
                <a:gd name="T49" fmla="*/ 2147483647 h 268"/>
                <a:gd name="T50" fmla="*/ 2147483647 w 330"/>
                <a:gd name="T51" fmla="*/ 2147483647 h 268"/>
                <a:gd name="T52" fmla="*/ 2147483647 w 330"/>
                <a:gd name="T53" fmla="*/ 2147483647 h 268"/>
                <a:gd name="T54" fmla="*/ 2147483647 w 330"/>
                <a:gd name="T55" fmla="*/ 2147483647 h 268"/>
                <a:gd name="T56" fmla="*/ 2147483647 w 330"/>
                <a:gd name="T57" fmla="*/ 2147483647 h 268"/>
                <a:gd name="T58" fmla="*/ 2147483647 w 330"/>
                <a:gd name="T59" fmla="*/ 2147483647 h 268"/>
                <a:gd name="T60" fmla="*/ 2147483647 w 330"/>
                <a:gd name="T61" fmla="*/ 2147483647 h 268"/>
                <a:gd name="T62" fmla="*/ 2147483647 w 330"/>
                <a:gd name="T63" fmla="*/ 2147483647 h 268"/>
                <a:gd name="T64" fmla="*/ 2147483647 w 330"/>
                <a:gd name="T65" fmla="*/ 2147483647 h 268"/>
                <a:gd name="T66" fmla="*/ 2147483647 w 330"/>
                <a:gd name="T67" fmla="*/ 2147483647 h 268"/>
                <a:gd name="T68" fmla="*/ 2147483647 w 330"/>
                <a:gd name="T69" fmla="*/ 2147483647 h 268"/>
                <a:gd name="T70" fmla="*/ 2147483647 w 330"/>
                <a:gd name="T71" fmla="*/ 2147483647 h 268"/>
                <a:gd name="T72" fmla="*/ 2147483647 w 330"/>
                <a:gd name="T73" fmla="*/ 2147483647 h 268"/>
                <a:gd name="T74" fmla="*/ 2147483647 w 330"/>
                <a:gd name="T75" fmla="*/ 2147483647 h 268"/>
                <a:gd name="T76" fmla="*/ 2147483647 w 330"/>
                <a:gd name="T77" fmla="*/ 2147483647 h 268"/>
                <a:gd name="T78" fmla="*/ 2147483647 w 330"/>
                <a:gd name="T79" fmla="*/ 2147483647 h 268"/>
                <a:gd name="T80" fmla="*/ 2147483647 w 330"/>
                <a:gd name="T81" fmla="*/ 2147483647 h 268"/>
                <a:gd name="T82" fmla="*/ 2147483647 w 330"/>
                <a:gd name="T83" fmla="*/ 2147483647 h 268"/>
                <a:gd name="T84" fmla="*/ 2147483647 w 330"/>
                <a:gd name="T85" fmla="*/ 2147483647 h 268"/>
                <a:gd name="T86" fmla="*/ 2147483647 w 330"/>
                <a:gd name="T87" fmla="*/ 2147483647 h 268"/>
                <a:gd name="T88" fmla="*/ 2147483647 w 330"/>
                <a:gd name="T89" fmla="*/ 2147483647 h 268"/>
                <a:gd name="T90" fmla="*/ 2147483647 w 330"/>
                <a:gd name="T91" fmla="*/ 2147483647 h 268"/>
                <a:gd name="T92" fmla="*/ 2147483647 w 330"/>
                <a:gd name="T93" fmla="*/ 2147483647 h 268"/>
                <a:gd name="T94" fmla="*/ 2147483647 w 330"/>
                <a:gd name="T95" fmla="*/ 2147483647 h 268"/>
                <a:gd name="T96" fmla="*/ 2147483647 w 330"/>
                <a:gd name="T97" fmla="*/ 2147483647 h 268"/>
                <a:gd name="T98" fmla="*/ 2147483647 w 330"/>
                <a:gd name="T99" fmla="*/ 2147483647 h 268"/>
                <a:gd name="T100" fmla="*/ 2147483647 w 330"/>
                <a:gd name="T101" fmla="*/ 2147483647 h 268"/>
                <a:gd name="T102" fmla="*/ 2147483647 w 330"/>
                <a:gd name="T103" fmla="*/ 2147483647 h 268"/>
                <a:gd name="T104" fmla="*/ 2147483647 w 330"/>
                <a:gd name="T105" fmla="*/ 2147483647 h 268"/>
                <a:gd name="T106" fmla="*/ 2147483647 w 330"/>
                <a:gd name="T107" fmla="*/ 2147483647 h 268"/>
                <a:gd name="T108" fmla="*/ 2147483647 w 330"/>
                <a:gd name="T109" fmla="*/ 2147483647 h 268"/>
                <a:gd name="T110" fmla="*/ 2147483647 w 330"/>
                <a:gd name="T111" fmla="*/ 2147483647 h 268"/>
                <a:gd name="T112" fmla="*/ 2147483647 w 330"/>
                <a:gd name="T113" fmla="*/ 2147483647 h 268"/>
                <a:gd name="T114" fmla="*/ 2147483647 w 330"/>
                <a:gd name="T115" fmla="*/ 2147483647 h 268"/>
                <a:gd name="T116" fmla="*/ 2147483647 w 330"/>
                <a:gd name="T117" fmla="*/ 2147483647 h 268"/>
                <a:gd name="T118" fmla="*/ 0 w 330"/>
                <a:gd name="T119" fmla="*/ 2147483647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solidFill>
              <a:srgbClr val="0058A2"/>
            </a:solidFill>
            <a:ln w="7938">
              <a:solidFill>
                <a:schemeClr val="tx1"/>
              </a:solidFill>
              <a:prstDash val="solid"/>
              <a:round/>
              <a:headEnd/>
              <a:tailEnd/>
            </a:ln>
          </p:spPr>
          <p:txBody>
            <a:bodyPr/>
            <a:lstStyle/>
            <a:p>
              <a:endParaRPr lang="en-US"/>
            </a:p>
          </p:txBody>
        </p:sp>
        <p:sp>
          <p:nvSpPr>
            <p:cNvPr id="490" name="Freeform 218"/>
            <p:cNvSpPr>
              <a:spLocks/>
            </p:cNvSpPr>
            <p:nvPr/>
          </p:nvSpPr>
          <p:spPr bwMode="auto">
            <a:xfrm>
              <a:off x="5170488" y="2718842"/>
              <a:ext cx="12700" cy="25400"/>
            </a:xfrm>
            <a:custGeom>
              <a:avLst/>
              <a:gdLst>
                <a:gd name="T0" fmla="*/ 2147483647 w 8"/>
                <a:gd name="T1" fmla="*/ 0 h 16"/>
                <a:gd name="T2" fmla="*/ 2147483647 w 8"/>
                <a:gd name="T3" fmla="*/ 0 h 16"/>
                <a:gd name="T4" fmla="*/ 0 w 8"/>
                <a:gd name="T5" fmla="*/ 2147483647 h 16"/>
                <a:gd name="T6" fmla="*/ 0 w 8"/>
                <a:gd name="T7" fmla="*/ 2147483647 h 16"/>
                <a:gd name="T8" fmla="*/ 2147483647 w 8"/>
                <a:gd name="T9" fmla="*/ 2147483647 h 16"/>
                <a:gd name="T10" fmla="*/ 2147483647 w 8"/>
                <a:gd name="T11" fmla="*/ 2147483647 h 16"/>
                <a:gd name="T12" fmla="*/ 2147483647 w 8"/>
                <a:gd name="T13" fmla="*/ 2147483647 h 16"/>
                <a:gd name="T14" fmla="*/ 2147483647 w 8"/>
                <a:gd name="T15" fmla="*/ 2147483647 h 16"/>
                <a:gd name="T16" fmla="*/ 2147483647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solidFill>
              <a:srgbClr val="6699FF"/>
            </a:solidFill>
            <a:ln w="7938">
              <a:solidFill>
                <a:schemeClr val="tx1"/>
              </a:solidFill>
              <a:prstDash val="solid"/>
              <a:round/>
              <a:headEnd/>
              <a:tailEnd/>
            </a:ln>
          </p:spPr>
          <p:txBody>
            <a:bodyPr/>
            <a:lstStyle/>
            <a:p>
              <a:endParaRPr lang="en-US"/>
            </a:p>
          </p:txBody>
        </p:sp>
        <p:sp>
          <p:nvSpPr>
            <p:cNvPr id="491" name="Freeform 219"/>
            <p:cNvSpPr>
              <a:spLocks/>
            </p:cNvSpPr>
            <p:nvPr/>
          </p:nvSpPr>
          <p:spPr bwMode="auto">
            <a:xfrm>
              <a:off x="5570538" y="2893467"/>
              <a:ext cx="15875" cy="41275"/>
            </a:xfrm>
            <a:custGeom>
              <a:avLst/>
              <a:gdLst>
                <a:gd name="T0" fmla="*/ 0 w 10"/>
                <a:gd name="T1" fmla="*/ 2147483647 h 26"/>
                <a:gd name="T2" fmla="*/ 0 w 10"/>
                <a:gd name="T3" fmla="*/ 2147483647 h 26"/>
                <a:gd name="T4" fmla="*/ 2147483647 w 10"/>
                <a:gd name="T5" fmla="*/ 0 h 26"/>
                <a:gd name="T6" fmla="*/ 2147483647 w 10"/>
                <a:gd name="T7" fmla="*/ 0 h 26"/>
                <a:gd name="T8" fmla="*/ 2147483647 w 10"/>
                <a:gd name="T9" fmla="*/ 2147483647 h 26"/>
                <a:gd name="T10" fmla="*/ 2147483647 w 10"/>
                <a:gd name="T11" fmla="*/ 2147483647 h 26"/>
                <a:gd name="T12" fmla="*/ 2147483647 w 10"/>
                <a:gd name="T13" fmla="*/ 2147483647 h 26"/>
                <a:gd name="T14" fmla="*/ 2147483647 w 10"/>
                <a:gd name="T15" fmla="*/ 2147483647 h 26"/>
                <a:gd name="T16" fmla="*/ 0 w 1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solidFill>
              <a:srgbClr val="0058A2"/>
            </a:solidFill>
            <a:ln w="7938">
              <a:solidFill>
                <a:schemeClr val="tx1"/>
              </a:solidFill>
              <a:prstDash val="solid"/>
              <a:round/>
              <a:headEnd/>
              <a:tailEnd/>
            </a:ln>
          </p:spPr>
          <p:txBody>
            <a:bodyPr/>
            <a:lstStyle/>
            <a:p>
              <a:endParaRPr lang="en-US"/>
            </a:p>
          </p:txBody>
        </p:sp>
        <p:sp>
          <p:nvSpPr>
            <p:cNvPr id="492" name="Freeform 220"/>
            <p:cNvSpPr>
              <a:spLocks/>
            </p:cNvSpPr>
            <p:nvPr/>
          </p:nvSpPr>
          <p:spPr bwMode="auto">
            <a:xfrm>
              <a:off x="5557838" y="2880767"/>
              <a:ext cx="12700" cy="19050"/>
            </a:xfrm>
            <a:custGeom>
              <a:avLst/>
              <a:gdLst>
                <a:gd name="T0" fmla="*/ 0 w 8"/>
                <a:gd name="T1" fmla="*/ 0 h 12"/>
                <a:gd name="T2" fmla="*/ 2147483647 w 8"/>
                <a:gd name="T3" fmla="*/ 2147483647 h 12"/>
                <a:gd name="T4" fmla="*/ 2147483647 w 8"/>
                <a:gd name="T5" fmla="*/ 2147483647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2"/>
                  </a:lnTo>
                  <a:lnTo>
                    <a:pt x="4" y="12"/>
                  </a:lnTo>
                  <a:lnTo>
                    <a:pt x="0" y="0"/>
                  </a:lnTo>
                  <a:close/>
                </a:path>
              </a:pathLst>
            </a:custGeom>
            <a:solidFill>
              <a:srgbClr val="0058A2"/>
            </a:solidFill>
            <a:ln w="7938">
              <a:solidFill>
                <a:schemeClr val="tx1"/>
              </a:solidFill>
              <a:prstDash val="solid"/>
              <a:round/>
              <a:headEnd/>
              <a:tailEnd/>
            </a:ln>
          </p:spPr>
          <p:txBody>
            <a:bodyPr/>
            <a:lstStyle/>
            <a:p>
              <a:endParaRPr lang="en-US"/>
            </a:p>
          </p:txBody>
        </p:sp>
        <p:sp>
          <p:nvSpPr>
            <p:cNvPr id="493" name="Freeform 221"/>
            <p:cNvSpPr>
              <a:spLocks/>
            </p:cNvSpPr>
            <p:nvPr/>
          </p:nvSpPr>
          <p:spPr bwMode="auto">
            <a:xfrm>
              <a:off x="6869113" y="3191917"/>
              <a:ext cx="127000" cy="107950"/>
            </a:xfrm>
            <a:custGeom>
              <a:avLst/>
              <a:gdLst>
                <a:gd name="T0" fmla="*/ 2147483647 w 80"/>
                <a:gd name="T1" fmla="*/ 2147483647 h 68"/>
                <a:gd name="T2" fmla="*/ 2147483647 w 80"/>
                <a:gd name="T3" fmla="*/ 2147483647 h 68"/>
                <a:gd name="T4" fmla="*/ 2147483647 w 80"/>
                <a:gd name="T5" fmla="*/ 2147483647 h 68"/>
                <a:gd name="T6" fmla="*/ 2147483647 w 80"/>
                <a:gd name="T7" fmla="*/ 2147483647 h 68"/>
                <a:gd name="T8" fmla="*/ 2147483647 w 80"/>
                <a:gd name="T9" fmla="*/ 2147483647 h 68"/>
                <a:gd name="T10" fmla="*/ 2147483647 w 80"/>
                <a:gd name="T11" fmla="*/ 2147483647 h 68"/>
                <a:gd name="T12" fmla="*/ 0 w 80"/>
                <a:gd name="T13" fmla="*/ 2147483647 h 68"/>
                <a:gd name="T14" fmla="*/ 0 w 80"/>
                <a:gd name="T15" fmla="*/ 2147483647 h 68"/>
                <a:gd name="T16" fmla="*/ 2147483647 w 80"/>
                <a:gd name="T17" fmla="*/ 2147483647 h 68"/>
                <a:gd name="T18" fmla="*/ 2147483647 w 80"/>
                <a:gd name="T19" fmla="*/ 2147483647 h 68"/>
                <a:gd name="T20" fmla="*/ 2147483647 w 80"/>
                <a:gd name="T21" fmla="*/ 2147483647 h 68"/>
                <a:gd name="T22" fmla="*/ 2147483647 w 80"/>
                <a:gd name="T23" fmla="*/ 2147483647 h 68"/>
                <a:gd name="T24" fmla="*/ 2147483647 w 80"/>
                <a:gd name="T25" fmla="*/ 0 h 68"/>
                <a:gd name="T26" fmla="*/ 2147483647 w 80"/>
                <a:gd name="T27" fmla="*/ 2147483647 h 68"/>
                <a:gd name="T28" fmla="*/ 2147483647 w 80"/>
                <a:gd name="T29" fmla="*/ 2147483647 h 68"/>
                <a:gd name="T30" fmla="*/ 2147483647 w 80"/>
                <a:gd name="T31" fmla="*/ 2147483647 h 68"/>
                <a:gd name="T32" fmla="*/ 2147483647 w 80"/>
                <a:gd name="T33" fmla="*/ 2147483647 h 68"/>
                <a:gd name="T34" fmla="*/ 2147483647 w 80"/>
                <a:gd name="T35" fmla="*/ 2147483647 h 68"/>
                <a:gd name="T36" fmla="*/ 2147483647 w 80"/>
                <a:gd name="T37" fmla="*/ 2147483647 h 68"/>
                <a:gd name="T38" fmla="*/ 2147483647 w 80"/>
                <a:gd name="T39" fmla="*/ 2147483647 h 68"/>
                <a:gd name="T40" fmla="*/ 2147483647 w 80"/>
                <a:gd name="T41" fmla="*/ 2147483647 h 68"/>
                <a:gd name="T42" fmla="*/ 2147483647 w 80"/>
                <a:gd name="T43" fmla="*/ 2147483647 h 68"/>
                <a:gd name="T44" fmla="*/ 2147483647 w 80"/>
                <a:gd name="T45" fmla="*/ 2147483647 h 68"/>
                <a:gd name="T46" fmla="*/ 2147483647 w 80"/>
                <a:gd name="T47" fmla="*/ 2147483647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solidFill>
              <a:srgbClr val="6699FF"/>
            </a:solidFill>
            <a:ln w="7938">
              <a:solidFill>
                <a:schemeClr val="tx1"/>
              </a:solidFill>
              <a:prstDash val="solid"/>
              <a:round/>
              <a:headEnd/>
              <a:tailEnd/>
            </a:ln>
          </p:spPr>
          <p:txBody>
            <a:bodyPr/>
            <a:lstStyle/>
            <a:p>
              <a:endParaRPr lang="en-US"/>
            </a:p>
          </p:txBody>
        </p:sp>
        <p:sp>
          <p:nvSpPr>
            <p:cNvPr id="494" name="Freeform 222"/>
            <p:cNvSpPr>
              <a:spLocks/>
            </p:cNvSpPr>
            <p:nvPr/>
          </p:nvSpPr>
          <p:spPr bwMode="auto">
            <a:xfrm>
              <a:off x="6865938" y="2972842"/>
              <a:ext cx="177800" cy="371475"/>
            </a:xfrm>
            <a:custGeom>
              <a:avLst/>
              <a:gdLst>
                <a:gd name="T0" fmla="*/ 2147483647 w 112"/>
                <a:gd name="T1" fmla="*/ 2147483647 h 234"/>
                <a:gd name="T2" fmla="*/ 2147483647 w 112"/>
                <a:gd name="T3" fmla="*/ 2147483647 h 234"/>
                <a:gd name="T4" fmla="*/ 2147483647 w 112"/>
                <a:gd name="T5" fmla="*/ 2147483647 h 234"/>
                <a:gd name="T6" fmla="*/ 2147483647 w 112"/>
                <a:gd name="T7" fmla="*/ 2147483647 h 234"/>
                <a:gd name="T8" fmla="*/ 2147483647 w 112"/>
                <a:gd name="T9" fmla="*/ 2147483647 h 234"/>
                <a:gd name="T10" fmla="*/ 2147483647 w 112"/>
                <a:gd name="T11" fmla="*/ 2147483647 h 234"/>
                <a:gd name="T12" fmla="*/ 2147483647 w 112"/>
                <a:gd name="T13" fmla="*/ 2147483647 h 234"/>
                <a:gd name="T14" fmla="*/ 2147483647 w 112"/>
                <a:gd name="T15" fmla="*/ 2147483647 h 234"/>
                <a:gd name="T16" fmla="*/ 2147483647 w 112"/>
                <a:gd name="T17" fmla="*/ 2147483647 h 234"/>
                <a:gd name="T18" fmla="*/ 2147483647 w 112"/>
                <a:gd name="T19" fmla="*/ 2147483647 h 234"/>
                <a:gd name="T20" fmla="*/ 2147483647 w 112"/>
                <a:gd name="T21" fmla="*/ 2147483647 h 234"/>
                <a:gd name="T22" fmla="*/ 2147483647 w 112"/>
                <a:gd name="T23" fmla="*/ 2147483647 h 234"/>
                <a:gd name="T24" fmla="*/ 2147483647 w 112"/>
                <a:gd name="T25" fmla="*/ 2147483647 h 234"/>
                <a:gd name="T26" fmla="*/ 2147483647 w 112"/>
                <a:gd name="T27" fmla="*/ 2147483647 h 234"/>
                <a:gd name="T28" fmla="*/ 2147483647 w 112"/>
                <a:gd name="T29" fmla="*/ 2147483647 h 234"/>
                <a:gd name="T30" fmla="*/ 2147483647 w 112"/>
                <a:gd name="T31" fmla="*/ 2147483647 h 234"/>
                <a:gd name="T32" fmla="*/ 2147483647 w 112"/>
                <a:gd name="T33" fmla="*/ 2147483647 h 234"/>
                <a:gd name="T34" fmla="*/ 2147483647 w 112"/>
                <a:gd name="T35" fmla="*/ 2147483647 h 234"/>
                <a:gd name="T36" fmla="*/ 2147483647 w 112"/>
                <a:gd name="T37" fmla="*/ 2147483647 h 234"/>
                <a:gd name="T38" fmla="*/ 2147483647 w 112"/>
                <a:gd name="T39" fmla="*/ 2147483647 h 234"/>
                <a:gd name="T40" fmla="*/ 2147483647 w 112"/>
                <a:gd name="T41" fmla="*/ 2147483647 h 234"/>
                <a:gd name="T42" fmla="*/ 2147483647 w 112"/>
                <a:gd name="T43" fmla="*/ 2147483647 h 234"/>
                <a:gd name="T44" fmla="*/ 2147483647 w 112"/>
                <a:gd name="T45" fmla="*/ 2147483647 h 234"/>
                <a:gd name="T46" fmla="*/ 2147483647 w 112"/>
                <a:gd name="T47" fmla="*/ 2147483647 h 234"/>
                <a:gd name="T48" fmla="*/ 2147483647 w 112"/>
                <a:gd name="T49" fmla="*/ 2147483647 h 234"/>
                <a:gd name="T50" fmla="*/ 2147483647 w 112"/>
                <a:gd name="T51" fmla="*/ 2147483647 h 234"/>
                <a:gd name="T52" fmla="*/ 2147483647 w 112"/>
                <a:gd name="T53" fmla="*/ 0 h 234"/>
                <a:gd name="T54" fmla="*/ 2147483647 w 112"/>
                <a:gd name="T55" fmla="*/ 0 h 234"/>
                <a:gd name="T56" fmla="*/ 2147483647 w 112"/>
                <a:gd name="T57" fmla="*/ 2147483647 h 234"/>
                <a:gd name="T58" fmla="*/ 2147483647 w 112"/>
                <a:gd name="T59" fmla="*/ 2147483647 h 234"/>
                <a:gd name="T60" fmla="*/ 0 w 112"/>
                <a:gd name="T61" fmla="*/ 2147483647 h 234"/>
                <a:gd name="T62" fmla="*/ 2147483647 w 112"/>
                <a:gd name="T63" fmla="*/ 2147483647 h 234"/>
                <a:gd name="T64" fmla="*/ 2147483647 w 112"/>
                <a:gd name="T65" fmla="*/ 2147483647 h 234"/>
                <a:gd name="T66" fmla="*/ 2147483647 w 112"/>
                <a:gd name="T67" fmla="*/ 2147483647 h 234"/>
                <a:gd name="T68" fmla="*/ 2147483647 w 112"/>
                <a:gd name="T69" fmla="*/ 2147483647 h 234"/>
                <a:gd name="T70" fmla="*/ 2147483647 w 112"/>
                <a:gd name="T71" fmla="*/ 2147483647 h 234"/>
                <a:gd name="T72" fmla="*/ 2147483647 w 112"/>
                <a:gd name="T73" fmla="*/ 2147483647 h 234"/>
                <a:gd name="T74" fmla="*/ 2147483647 w 112"/>
                <a:gd name="T75" fmla="*/ 2147483647 h 234"/>
                <a:gd name="T76" fmla="*/ 2147483647 w 112"/>
                <a:gd name="T77" fmla="*/ 2147483647 h 234"/>
                <a:gd name="T78" fmla="*/ 2147483647 w 112"/>
                <a:gd name="T79" fmla="*/ 2147483647 h 234"/>
                <a:gd name="T80" fmla="*/ 2147483647 w 112"/>
                <a:gd name="T81" fmla="*/ 2147483647 h 234"/>
                <a:gd name="T82" fmla="*/ 2147483647 w 112"/>
                <a:gd name="T83" fmla="*/ 2147483647 h 234"/>
                <a:gd name="T84" fmla="*/ 2147483647 w 112"/>
                <a:gd name="T85" fmla="*/ 2147483647 h 234"/>
                <a:gd name="T86" fmla="*/ 2147483647 w 112"/>
                <a:gd name="T87" fmla="*/ 2147483647 h 234"/>
                <a:gd name="T88" fmla="*/ 2147483647 w 112"/>
                <a:gd name="T89" fmla="*/ 2147483647 h 234"/>
                <a:gd name="T90" fmla="*/ 2147483647 w 112"/>
                <a:gd name="T91" fmla="*/ 2147483647 h 234"/>
                <a:gd name="T92" fmla="*/ 2147483647 w 112"/>
                <a:gd name="T93" fmla="*/ 2147483647 h 234"/>
                <a:gd name="T94" fmla="*/ 2147483647 w 112"/>
                <a:gd name="T95" fmla="*/ 2147483647 h 234"/>
                <a:gd name="T96" fmla="*/ 2147483647 w 112"/>
                <a:gd name="T97" fmla="*/ 2147483647 h 234"/>
                <a:gd name="T98" fmla="*/ 2147483647 w 112"/>
                <a:gd name="T99" fmla="*/ 2147483647 h 234"/>
                <a:gd name="T100" fmla="*/ 2147483647 w 112"/>
                <a:gd name="T101" fmla="*/ 2147483647 h 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solidFill>
              <a:srgbClr val="0058A2"/>
            </a:solidFill>
            <a:ln w="7938">
              <a:solidFill>
                <a:schemeClr val="tx1"/>
              </a:solidFill>
              <a:prstDash val="solid"/>
              <a:round/>
              <a:headEnd/>
              <a:tailEnd/>
            </a:ln>
          </p:spPr>
          <p:txBody>
            <a:bodyPr/>
            <a:lstStyle/>
            <a:p>
              <a:endParaRPr lang="en-US"/>
            </a:p>
          </p:txBody>
        </p:sp>
        <p:sp>
          <p:nvSpPr>
            <p:cNvPr id="495" name="Freeform 223"/>
            <p:cNvSpPr>
              <a:spLocks/>
            </p:cNvSpPr>
            <p:nvPr/>
          </p:nvSpPr>
          <p:spPr bwMode="auto">
            <a:xfrm>
              <a:off x="6253163" y="2614067"/>
              <a:ext cx="60325" cy="57150"/>
            </a:xfrm>
            <a:custGeom>
              <a:avLst/>
              <a:gdLst>
                <a:gd name="T0" fmla="*/ 2147483647 w 38"/>
                <a:gd name="T1" fmla="*/ 2147483647 h 36"/>
                <a:gd name="T2" fmla="*/ 2147483647 w 38"/>
                <a:gd name="T3" fmla="*/ 2147483647 h 36"/>
                <a:gd name="T4" fmla="*/ 2147483647 w 38"/>
                <a:gd name="T5" fmla="*/ 2147483647 h 36"/>
                <a:gd name="T6" fmla="*/ 0 w 38"/>
                <a:gd name="T7" fmla="*/ 2147483647 h 36"/>
                <a:gd name="T8" fmla="*/ 2147483647 w 38"/>
                <a:gd name="T9" fmla="*/ 2147483647 h 36"/>
                <a:gd name="T10" fmla="*/ 2147483647 w 38"/>
                <a:gd name="T11" fmla="*/ 0 h 36"/>
                <a:gd name="T12" fmla="*/ 2147483647 w 38"/>
                <a:gd name="T13" fmla="*/ 2147483647 h 36"/>
                <a:gd name="T14" fmla="*/ 2147483647 w 38"/>
                <a:gd name="T15" fmla="*/ 2147483647 h 36"/>
                <a:gd name="T16" fmla="*/ 2147483647 w 38"/>
                <a:gd name="T17" fmla="*/ 2147483647 h 36"/>
                <a:gd name="T18" fmla="*/ 2147483647 w 38"/>
                <a:gd name="T19" fmla="*/ 2147483647 h 36"/>
                <a:gd name="T20" fmla="*/ 2147483647 w 38"/>
                <a:gd name="T21" fmla="*/ 2147483647 h 36"/>
                <a:gd name="T22" fmla="*/ 2147483647 w 38"/>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solidFill>
              <a:srgbClr val="0058A2"/>
            </a:solidFill>
            <a:ln w="7938">
              <a:solidFill>
                <a:schemeClr val="tx1"/>
              </a:solidFill>
              <a:prstDash val="solid"/>
              <a:round/>
              <a:headEnd/>
              <a:tailEnd/>
            </a:ln>
          </p:spPr>
          <p:txBody>
            <a:bodyPr/>
            <a:lstStyle/>
            <a:p>
              <a:endParaRPr lang="en-US"/>
            </a:p>
          </p:txBody>
        </p:sp>
        <p:sp>
          <p:nvSpPr>
            <p:cNvPr id="496" name="Freeform 224"/>
            <p:cNvSpPr>
              <a:spLocks/>
            </p:cNvSpPr>
            <p:nvPr/>
          </p:nvSpPr>
          <p:spPr bwMode="auto">
            <a:xfrm>
              <a:off x="6303963" y="2769642"/>
              <a:ext cx="206375" cy="114300"/>
            </a:xfrm>
            <a:custGeom>
              <a:avLst/>
              <a:gdLst>
                <a:gd name="T0" fmla="*/ 2147483647 w 130"/>
                <a:gd name="T1" fmla="*/ 2147483647 h 72"/>
                <a:gd name="T2" fmla="*/ 2147483647 w 130"/>
                <a:gd name="T3" fmla="*/ 0 h 72"/>
                <a:gd name="T4" fmla="*/ 2147483647 w 130"/>
                <a:gd name="T5" fmla="*/ 2147483647 h 72"/>
                <a:gd name="T6" fmla="*/ 2147483647 w 130"/>
                <a:gd name="T7" fmla="*/ 2147483647 h 72"/>
                <a:gd name="T8" fmla="*/ 2147483647 w 130"/>
                <a:gd name="T9" fmla="*/ 2147483647 h 72"/>
                <a:gd name="T10" fmla="*/ 2147483647 w 130"/>
                <a:gd name="T11" fmla="*/ 2147483647 h 72"/>
                <a:gd name="T12" fmla="*/ 2147483647 w 130"/>
                <a:gd name="T13" fmla="*/ 2147483647 h 72"/>
                <a:gd name="T14" fmla="*/ 2147483647 w 130"/>
                <a:gd name="T15" fmla="*/ 2147483647 h 72"/>
                <a:gd name="T16" fmla="*/ 2147483647 w 130"/>
                <a:gd name="T17" fmla="*/ 2147483647 h 72"/>
                <a:gd name="T18" fmla="*/ 2147483647 w 130"/>
                <a:gd name="T19" fmla="*/ 2147483647 h 72"/>
                <a:gd name="T20" fmla="*/ 2147483647 w 130"/>
                <a:gd name="T21" fmla="*/ 2147483647 h 72"/>
                <a:gd name="T22" fmla="*/ 2147483647 w 130"/>
                <a:gd name="T23" fmla="*/ 2147483647 h 72"/>
                <a:gd name="T24" fmla="*/ 2147483647 w 130"/>
                <a:gd name="T25" fmla="*/ 2147483647 h 72"/>
                <a:gd name="T26" fmla="*/ 2147483647 w 130"/>
                <a:gd name="T27" fmla="*/ 2147483647 h 72"/>
                <a:gd name="T28" fmla="*/ 2147483647 w 130"/>
                <a:gd name="T29" fmla="*/ 2147483647 h 72"/>
                <a:gd name="T30" fmla="*/ 2147483647 w 130"/>
                <a:gd name="T31" fmla="*/ 2147483647 h 72"/>
                <a:gd name="T32" fmla="*/ 0 w 130"/>
                <a:gd name="T33" fmla="*/ 2147483647 h 72"/>
                <a:gd name="T34" fmla="*/ 2147483647 w 130"/>
                <a:gd name="T35" fmla="*/ 2147483647 h 72"/>
                <a:gd name="T36" fmla="*/ 2147483647 w 130"/>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solidFill>
              <a:srgbClr val="6699FF"/>
            </a:solidFill>
            <a:ln w="7938">
              <a:solidFill>
                <a:schemeClr val="tx1"/>
              </a:solidFill>
              <a:prstDash val="solid"/>
              <a:round/>
              <a:headEnd/>
              <a:tailEnd/>
            </a:ln>
          </p:spPr>
          <p:txBody>
            <a:bodyPr/>
            <a:lstStyle/>
            <a:p>
              <a:endParaRPr lang="en-US"/>
            </a:p>
          </p:txBody>
        </p:sp>
        <p:sp>
          <p:nvSpPr>
            <p:cNvPr id="497" name="Freeform 225"/>
            <p:cNvSpPr>
              <a:spLocks/>
            </p:cNvSpPr>
            <p:nvPr/>
          </p:nvSpPr>
          <p:spPr bwMode="auto">
            <a:xfrm>
              <a:off x="6532563" y="2833142"/>
              <a:ext cx="79375" cy="41275"/>
            </a:xfrm>
            <a:custGeom>
              <a:avLst/>
              <a:gdLst>
                <a:gd name="T0" fmla="*/ 2147483647 w 50"/>
                <a:gd name="T1" fmla="*/ 0 h 26"/>
                <a:gd name="T2" fmla="*/ 2147483647 w 50"/>
                <a:gd name="T3" fmla="*/ 2147483647 h 26"/>
                <a:gd name="T4" fmla="*/ 2147483647 w 50"/>
                <a:gd name="T5" fmla="*/ 2147483647 h 26"/>
                <a:gd name="T6" fmla="*/ 0 w 50"/>
                <a:gd name="T7" fmla="*/ 2147483647 h 26"/>
                <a:gd name="T8" fmla="*/ 2147483647 w 50"/>
                <a:gd name="T9" fmla="*/ 2147483647 h 26"/>
                <a:gd name="T10" fmla="*/ 2147483647 w 50"/>
                <a:gd name="T11" fmla="*/ 2147483647 h 26"/>
                <a:gd name="T12" fmla="*/ 2147483647 w 50"/>
                <a:gd name="T13" fmla="*/ 2147483647 h 26"/>
                <a:gd name="T14" fmla="*/ 2147483647 w 50"/>
                <a:gd name="T15" fmla="*/ 2147483647 h 26"/>
                <a:gd name="T16" fmla="*/ 2147483647 w 50"/>
                <a:gd name="T17" fmla="*/ 2147483647 h 26"/>
                <a:gd name="T18" fmla="*/ 2147483647 w 50"/>
                <a:gd name="T19" fmla="*/ 2147483647 h 26"/>
                <a:gd name="T20" fmla="*/ 2147483647 w 50"/>
                <a:gd name="T21" fmla="*/ 2147483647 h 26"/>
                <a:gd name="T22" fmla="*/ 2147483647 w 50"/>
                <a:gd name="T23" fmla="*/ 2147483647 h 26"/>
                <a:gd name="T24" fmla="*/ 2147483647 w 50"/>
                <a:gd name="T25" fmla="*/ 0 h 26"/>
                <a:gd name="T26" fmla="*/ 2147483647 w 50"/>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solidFill>
              <a:srgbClr val="6699FF"/>
            </a:solidFill>
            <a:ln w="7938">
              <a:solidFill>
                <a:schemeClr val="tx1"/>
              </a:solidFill>
              <a:prstDash val="solid"/>
              <a:round/>
              <a:headEnd/>
              <a:tailEnd/>
            </a:ln>
          </p:spPr>
          <p:txBody>
            <a:bodyPr/>
            <a:lstStyle/>
            <a:p>
              <a:endParaRPr lang="en-US"/>
            </a:p>
          </p:txBody>
        </p:sp>
        <p:sp>
          <p:nvSpPr>
            <p:cNvPr id="498" name="Freeform 226"/>
            <p:cNvSpPr>
              <a:spLocks/>
            </p:cNvSpPr>
            <p:nvPr/>
          </p:nvSpPr>
          <p:spPr bwMode="auto">
            <a:xfrm>
              <a:off x="6510338" y="2880767"/>
              <a:ext cx="111125" cy="142875"/>
            </a:xfrm>
            <a:custGeom>
              <a:avLst/>
              <a:gdLst>
                <a:gd name="T0" fmla="*/ 2147483647 w 70"/>
                <a:gd name="T1" fmla="*/ 2147483647 h 90"/>
                <a:gd name="T2" fmla="*/ 2147483647 w 70"/>
                <a:gd name="T3" fmla="*/ 2147483647 h 90"/>
                <a:gd name="T4" fmla="*/ 2147483647 w 70"/>
                <a:gd name="T5" fmla="*/ 2147483647 h 90"/>
                <a:gd name="T6" fmla="*/ 2147483647 w 70"/>
                <a:gd name="T7" fmla="*/ 2147483647 h 90"/>
                <a:gd name="T8" fmla="*/ 0 w 70"/>
                <a:gd name="T9" fmla="*/ 2147483647 h 90"/>
                <a:gd name="T10" fmla="*/ 2147483647 w 70"/>
                <a:gd name="T11" fmla="*/ 2147483647 h 90"/>
                <a:gd name="T12" fmla="*/ 2147483647 w 70"/>
                <a:gd name="T13" fmla="*/ 2147483647 h 90"/>
                <a:gd name="T14" fmla="*/ 2147483647 w 70"/>
                <a:gd name="T15" fmla="*/ 2147483647 h 90"/>
                <a:gd name="T16" fmla="*/ 2147483647 w 70"/>
                <a:gd name="T17" fmla="*/ 0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2147483647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2147483647 w 70"/>
                <a:gd name="T69" fmla="*/ 2147483647 h 90"/>
                <a:gd name="T70" fmla="*/ 2147483647 w 70"/>
                <a:gd name="T71" fmla="*/ 214748364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solidFill>
              <a:srgbClr val="0058A2"/>
            </a:solidFill>
            <a:ln w="7938">
              <a:solidFill>
                <a:schemeClr val="tx1"/>
              </a:solidFill>
              <a:prstDash val="solid"/>
              <a:round/>
              <a:headEnd/>
              <a:tailEnd/>
            </a:ln>
          </p:spPr>
          <p:txBody>
            <a:bodyPr/>
            <a:lstStyle/>
            <a:p>
              <a:endParaRPr lang="en-US"/>
            </a:p>
          </p:txBody>
        </p:sp>
        <p:sp>
          <p:nvSpPr>
            <p:cNvPr id="499" name="Freeform 227"/>
            <p:cNvSpPr>
              <a:spLocks/>
            </p:cNvSpPr>
            <p:nvPr/>
          </p:nvSpPr>
          <p:spPr bwMode="auto">
            <a:xfrm>
              <a:off x="6300788" y="3315742"/>
              <a:ext cx="50800" cy="92075"/>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0 w 32"/>
                <a:gd name="T15" fmla="*/ 2147483647 h 58"/>
                <a:gd name="T16" fmla="*/ 0 w 32"/>
                <a:gd name="T17" fmla="*/ 2147483647 h 58"/>
                <a:gd name="T18" fmla="*/ 2147483647 w 32"/>
                <a:gd name="T19" fmla="*/ 2147483647 h 58"/>
                <a:gd name="T20" fmla="*/ 2147483647 w 3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solidFill>
              <a:srgbClr val="0058A2"/>
            </a:solidFill>
            <a:ln w="7938">
              <a:solidFill>
                <a:schemeClr val="tx1"/>
              </a:solidFill>
              <a:prstDash val="solid"/>
              <a:round/>
              <a:headEnd/>
              <a:tailEnd/>
            </a:ln>
          </p:spPr>
          <p:txBody>
            <a:bodyPr/>
            <a:lstStyle/>
            <a:p>
              <a:endParaRPr lang="en-US"/>
            </a:p>
          </p:txBody>
        </p:sp>
        <p:sp>
          <p:nvSpPr>
            <p:cNvPr id="500" name="Freeform 228"/>
            <p:cNvSpPr>
              <a:spLocks/>
            </p:cNvSpPr>
            <p:nvPr/>
          </p:nvSpPr>
          <p:spPr bwMode="auto">
            <a:xfrm>
              <a:off x="6011863" y="2623592"/>
              <a:ext cx="730250" cy="736600"/>
            </a:xfrm>
            <a:custGeom>
              <a:avLst/>
              <a:gdLst>
                <a:gd name="T0" fmla="*/ 2147483647 w 460"/>
                <a:gd name="T1" fmla="*/ 2147483647 h 464"/>
                <a:gd name="T2" fmla="*/ 2147483647 w 460"/>
                <a:gd name="T3" fmla="*/ 2147483647 h 464"/>
                <a:gd name="T4" fmla="*/ 2147483647 w 460"/>
                <a:gd name="T5" fmla="*/ 2147483647 h 464"/>
                <a:gd name="T6" fmla="*/ 2147483647 w 460"/>
                <a:gd name="T7" fmla="*/ 2147483647 h 464"/>
                <a:gd name="T8" fmla="*/ 2147483647 w 460"/>
                <a:gd name="T9" fmla="*/ 2147483647 h 464"/>
                <a:gd name="T10" fmla="*/ 2147483647 w 460"/>
                <a:gd name="T11" fmla="*/ 2147483647 h 464"/>
                <a:gd name="T12" fmla="*/ 2147483647 w 460"/>
                <a:gd name="T13" fmla="*/ 2147483647 h 464"/>
                <a:gd name="T14" fmla="*/ 2147483647 w 460"/>
                <a:gd name="T15" fmla="*/ 2147483647 h 464"/>
                <a:gd name="T16" fmla="*/ 2147483647 w 460"/>
                <a:gd name="T17" fmla="*/ 2147483647 h 464"/>
                <a:gd name="T18" fmla="*/ 2147483647 w 460"/>
                <a:gd name="T19" fmla="*/ 2147483647 h 464"/>
                <a:gd name="T20" fmla="*/ 2147483647 w 460"/>
                <a:gd name="T21" fmla="*/ 2147483647 h 464"/>
                <a:gd name="T22" fmla="*/ 2147483647 w 460"/>
                <a:gd name="T23" fmla="*/ 2147483647 h 464"/>
                <a:gd name="T24" fmla="*/ 2147483647 w 460"/>
                <a:gd name="T25" fmla="*/ 2147483647 h 464"/>
                <a:gd name="T26" fmla="*/ 2147483647 w 460"/>
                <a:gd name="T27" fmla="*/ 2147483647 h 464"/>
                <a:gd name="T28" fmla="*/ 2147483647 w 460"/>
                <a:gd name="T29" fmla="*/ 2147483647 h 464"/>
                <a:gd name="T30" fmla="*/ 2147483647 w 460"/>
                <a:gd name="T31" fmla="*/ 2147483647 h 464"/>
                <a:gd name="T32" fmla="*/ 2147483647 w 460"/>
                <a:gd name="T33" fmla="*/ 2147483647 h 464"/>
                <a:gd name="T34" fmla="*/ 2147483647 w 460"/>
                <a:gd name="T35" fmla="*/ 2147483647 h 464"/>
                <a:gd name="T36" fmla="*/ 2147483647 w 460"/>
                <a:gd name="T37" fmla="*/ 2147483647 h 464"/>
                <a:gd name="T38" fmla="*/ 2147483647 w 460"/>
                <a:gd name="T39" fmla="*/ 2147483647 h 464"/>
                <a:gd name="T40" fmla="*/ 2147483647 w 460"/>
                <a:gd name="T41" fmla="*/ 2147483647 h 464"/>
                <a:gd name="T42" fmla="*/ 2147483647 w 460"/>
                <a:gd name="T43" fmla="*/ 2147483647 h 464"/>
                <a:gd name="T44" fmla="*/ 2147483647 w 460"/>
                <a:gd name="T45" fmla="*/ 2147483647 h 464"/>
                <a:gd name="T46" fmla="*/ 2147483647 w 460"/>
                <a:gd name="T47" fmla="*/ 2147483647 h 464"/>
                <a:gd name="T48" fmla="*/ 2147483647 w 460"/>
                <a:gd name="T49" fmla="*/ 2147483647 h 464"/>
                <a:gd name="T50" fmla="*/ 2147483647 w 460"/>
                <a:gd name="T51" fmla="*/ 2147483647 h 464"/>
                <a:gd name="T52" fmla="*/ 2147483647 w 460"/>
                <a:gd name="T53" fmla="*/ 2147483647 h 464"/>
                <a:gd name="T54" fmla="*/ 2147483647 w 460"/>
                <a:gd name="T55" fmla="*/ 2147483647 h 464"/>
                <a:gd name="T56" fmla="*/ 2147483647 w 460"/>
                <a:gd name="T57" fmla="*/ 2147483647 h 464"/>
                <a:gd name="T58" fmla="*/ 2147483647 w 460"/>
                <a:gd name="T59" fmla="*/ 2147483647 h 464"/>
                <a:gd name="T60" fmla="*/ 2147483647 w 460"/>
                <a:gd name="T61" fmla="*/ 2147483647 h 464"/>
                <a:gd name="T62" fmla="*/ 2147483647 w 460"/>
                <a:gd name="T63" fmla="*/ 2147483647 h 464"/>
                <a:gd name="T64" fmla="*/ 2147483647 w 460"/>
                <a:gd name="T65" fmla="*/ 2147483647 h 464"/>
                <a:gd name="T66" fmla="*/ 2147483647 w 460"/>
                <a:gd name="T67" fmla="*/ 2147483647 h 464"/>
                <a:gd name="T68" fmla="*/ 2147483647 w 460"/>
                <a:gd name="T69" fmla="*/ 2147483647 h 464"/>
                <a:gd name="T70" fmla="*/ 2147483647 w 460"/>
                <a:gd name="T71" fmla="*/ 2147483647 h 464"/>
                <a:gd name="T72" fmla="*/ 2147483647 w 460"/>
                <a:gd name="T73" fmla="*/ 2147483647 h 464"/>
                <a:gd name="T74" fmla="*/ 2147483647 w 460"/>
                <a:gd name="T75" fmla="*/ 2147483647 h 464"/>
                <a:gd name="T76" fmla="*/ 2147483647 w 460"/>
                <a:gd name="T77" fmla="*/ 2147483647 h 464"/>
                <a:gd name="T78" fmla="*/ 2147483647 w 460"/>
                <a:gd name="T79" fmla="*/ 2147483647 h 464"/>
                <a:gd name="T80" fmla="*/ 2147483647 w 460"/>
                <a:gd name="T81" fmla="*/ 2147483647 h 464"/>
                <a:gd name="T82" fmla="*/ 2147483647 w 460"/>
                <a:gd name="T83" fmla="*/ 2147483647 h 464"/>
                <a:gd name="T84" fmla="*/ 2147483647 w 460"/>
                <a:gd name="T85" fmla="*/ 2147483647 h 464"/>
                <a:gd name="T86" fmla="*/ 2147483647 w 460"/>
                <a:gd name="T87" fmla="*/ 2147483647 h 464"/>
                <a:gd name="T88" fmla="*/ 2147483647 w 460"/>
                <a:gd name="T89" fmla="*/ 2147483647 h 464"/>
                <a:gd name="T90" fmla="*/ 2147483647 w 460"/>
                <a:gd name="T91" fmla="*/ 2147483647 h 464"/>
                <a:gd name="T92" fmla="*/ 0 w 460"/>
                <a:gd name="T93" fmla="*/ 2147483647 h 4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solidFill>
              <a:srgbClr val="0058A2"/>
            </a:solidFill>
            <a:ln w="7938">
              <a:solidFill>
                <a:schemeClr val="tx1"/>
              </a:solidFill>
              <a:prstDash val="solid"/>
              <a:round/>
              <a:headEnd/>
              <a:tailEnd/>
            </a:ln>
          </p:spPr>
          <p:txBody>
            <a:bodyPr/>
            <a:lstStyle/>
            <a:p>
              <a:endParaRPr lang="en-US"/>
            </a:p>
          </p:txBody>
        </p:sp>
        <p:sp>
          <p:nvSpPr>
            <p:cNvPr id="501" name="Freeform 229"/>
            <p:cNvSpPr>
              <a:spLocks/>
            </p:cNvSpPr>
            <p:nvPr/>
          </p:nvSpPr>
          <p:spPr bwMode="auto">
            <a:xfrm>
              <a:off x="6611938" y="2826792"/>
              <a:ext cx="212725" cy="469900"/>
            </a:xfrm>
            <a:custGeom>
              <a:avLst/>
              <a:gdLst>
                <a:gd name="T0" fmla="*/ 2147483647 w 134"/>
                <a:gd name="T1" fmla="*/ 2147483647 h 296"/>
                <a:gd name="T2" fmla="*/ 2147483647 w 134"/>
                <a:gd name="T3" fmla="*/ 2147483647 h 296"/>
                <a:gd name="T4" fmla="*/ 2147483647 w 134"/>
                <a:gd name="T5" fmla="*/ 2147483647 h 296"/>
                <a:gd name="T6" fmla="*/ 2147483647 w 134"/>
                <a:gd name="T7" fmla="*/ 2147483647 h 296"/>
                <a:gd name="T8" fmla="*/ 2147483647 w 134"/>
                <a:gd name="T9" fmla="*/ 2147483647 h 296"/>
                <a:gd name="T10" fmla="*/ 2147483647 w 134"/>
                <a:gd name="T11" fmla="*/ 2147483647 h 296"/>
                <a:gd name="T12" fmla="*/ 2147483647 w 134"/>
                <a:gd name="T13" fmla="*/ 2147483647 h 296"/>
                <a:gd name="T14" fmla="*/ 2147483647 w 134"/>
                <a:gd name="T15" fmla="*/ 2147483647 h 296"/>
                <a:gd name="T16" fmla="*/ 2147483647 w 134"/>
                <a:gd name="T17" fmla="*/ 2147483647 h 296"/>
                <a:gd name="T18" fmla="*/ 2147483647 w 134"/>
                <a:gd name="T19" fmla="*/ 2147483647 h 296"/>
                <a:gd name="T20" fmla="*/ 2147483647 w 134"/>
                <a:gd name="T21" fmla="*/ 2147483647 h 296"/>
                <a:gd name="T22" fmla="*/ 2147483647 w 134"/>
                <a:gd name="T23" fmla="*/ 2147483647 h 296"/>
                <a:gd name="T24" fmla="*/ 2147483647 w 134"/>
                <a:gd name="T25" fmla="*/ 2147483647 h 296"/>
                <a:gd name="T26" fmla="*/ 2147483647 w 134"/>
                <a:gd name="T27" fmla="*/ 2147483647 h 296"/>
                <a:gd name="T28" fmla="*/ 2147483647 w 134"/>
                <a:gd name="T29" fmla="*/ 2147483647 h 296"/>
                <a:gd name="T30" fmla="*/ 2147483647 w 134"/>
                <a:gd name="T31" fmla="*/ 2147483647 h 296"/>
                <a:gd name="T32" fmla="*/ 2147483647 w 134"/>
                <a:gd name="T33" fmla="*/ 2147483647 h 296"/>
                <a:gd name="T34" fmla="*/ 2147483647 w 134"/>
                <a:gd name="T35" fmla="*/ 2147483647 h 296"/>
                <a:gd name="T36" fmla="*/ 2147483647 w 134"/>
                <a:gd name="T37" fmla="*/ 2147483647 h 296"/>
                <a:gd name="T38" fmla="*/ 2147483647 w 134"/>
                <a:gd name="T39" fmla="*/ 2147483647 h 296"/>
                <a:gd name="T40" fmla="*/ 2147483647 w 134"/>
                <a:gd name="T41" fmla="*/ 2147483647 h 296"/>
                <a:gd name="T42" fmla="*/ 2147483647 w 134"/>
                <a:gd name="T43" fmla="*/ 2147483647 h 296"/>
                <a:gd name="T44" fmla="*/ 2147483647 w 134"/>
                <a:gd name="T45" fmla="*/ 2147483647 h 296"/>
                <a:gd name="T46" fmla="*/ 2147483647 w 134"/>
                <a:gd name="T47" fmla="*/ 2147483647 h 296"/>
                <a:gd name="T48" fmla="*/ 2147483647 w 134"/>
                <a:gd name="T49" fmla="*/ 2147483647 h 296"/>
                <a:gd name="T50" fmla="*/ 2147483647 w 134"/>
                <a:gd name="T51" fmla="*/ 2147483647 h 296"/>
                <a:gd name="T52" fmla="*/ 2147483647 w 134"/>
                <a:gd name="T53" fmla="*/ 2147483647 h 296"/>
                <a:gd name="T54" fmla="*/ 2147483647 w 134"/>
                <a:gd name="T55" fmla="*/ 2147483647 h 296"/>
                <a:gd name="T56" fmla="*/ 2147483647 w 134"/>
                <a:gd name="T57" fmla="*/ 2147483647 h 296"/>
                <a:gd name="T58" fmla="*/ 2147483647 w 134"/>
                <a:gd name="T59" fmla="*/ 2147483647 h 296"/>
                <a:gd name="T60" fmla="*/ 2147483647 w 134"/>
                <a:gd name="T61" fmla="*/ 2147483647 h 296"/>
                <a:gd name="T62" fmla="*/ 2147483647 w 134"/>
                <a:gd name="T63" fmla="*/ 2147483647 h 296"/>
                <a:gd name="T64" fmla="*/ 0 w 134"/>
                <a:gd name="T65" fmla="*/ 2147483647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solidFill>
              <a:srgbClr val="6699FF"/>
            </a:solidFill>
            <a:ln w="7938">
              <a:solidFill>
                <a:schemeClr val="tx1"/>
              </a:solidFill>
              <a:prstDash val="solid"/>
              <a:round/>
              <a:headEnd/>
              <a:tailEnd/>
            </a:ln>
          </p:spPr>
          <p:txBody>
            <a:bodyPr/>
            <a:lstStyle/>
            <a:p>
              <a:endParaRPr lang="en-US"/>
            </a:p>
          </p:txBody>
        </p:sp>
        <p:sp>
          <p:nvSpPr>
            <p:cNvPr id="502" name="Freeform 230"/>
            <p:cNvSpPr>
              <a:spLocks/>
            </p:cNvSpPr>
            <p:nvPr/>
          </p:nvSpPr>
          <p:spPr bwMode="auto">
            <a:xfrm>
              <a:off x="6745288" y="3039517"/>
              <a:ext cx="206375" cy="381000"/>
            </a:xfrm>
            <a:custGeom>
              <a:avLst/>
              <a:gdLst>
                <a:gd name="T0" fmla="*/ 2147483647 w 130"/>
                <a:gd name="T1" fmla="*/ 2147483647 h 240"/>
                <a:gd name="T2" fmla="*/ 2147483647 w 130"/>
                <a:gd name="T3" fmla="*/ 2147483647 h 240"/>
                <a:gd name="T4" fmla="*/ 2147483647 w 130"/>
                <a:gd name="T5" fmla="*/ 2147483647 h 240"/>
                <a:gd name="T6" fmla="*/ 2147483647 w 130"/>
                <a:gd name="T7" fmla="*/ 2147483647 h 240"/>
                <a:gd name="T8" fmla="*/ 2147483647 w 130"/>
                <a:gd name="T9" fmla="*/ 2147483647 h 240"/>
                <a:gd name="T10" fmla="*/ 2147483647 w 130"/>
                <a:gd name="T11" fmla="*/ 2147483647 h 240"/>
                <a:gd name="T12" fmla="*/ 2147483647 w 130"/>
                <a:gd name="T13" fmla="*/ 2147483647 h 240"/>
                <a:gd name="T14" fmla="*/ 2147483647 w 130"/>
                <a:gd name="T15" fmla="*/ 2147483647 h 240"/>
                <a:gd name="T16" fmla="*/ 2147483647 w 130"/>
                <a:gd name="T17" fmla="*/ 2147483647 h 240"/>
                <a:gd name="T18" fmla="*/ 2147483647 w 130"/>
                <a:gd name="T19" fmla="*/ 2147483647 h 240"/>
                <a:gd name="T20" fmla="*/ 2147483647 w 130"/>
                <a:gd name="T21" fmla="*/ 2147483647 h 240"/>
                <a:gd name="T22" fmla="*/ 2147483647 w 130"/>
                <a:gd name="T23" fmla="*/ 2147483647 h 240"/>
                <a:gd name="T24" fmla="*/ 2147483647 w 130"/>
                <a:gd name="T25" fmla="*/ 2147483647 h 240"/>
                <a:gd name="T26" fmla="*/ 2147483647 w 130"/>
                <a:gd name="T27" fmla="*/ 2147483647 h 240"/>
                <a:gd name="T28" fmla="*/ 2147483647 w 130"/>
                <a:gd name="T29" fmla="*/ 2147483647 h 240"/>
                <a:gd name="T30" fmla="*/ 2147483647 w 130"/>
                <a:gd name="T31" fmla="*/ 2147483647 h 240"/>
                <a:gd name="T32" fmla="*/ 2147483647 w 130"/>
                <a:gd name="T33" fmla="*/ 2147483647 h 240"/>
                <a:gd name="T34" fmla="*/ 2147483647 w 130"/>
                <a:gd name="T35" fmla="*/ 2147483647 h 240"/>
                <a:gd name="T36" fmla="*/ 2147483647 w 130"/>
                <a:gd name="T37" fmla="*/ 2147483647 h 240"/>
                <a:gd name="T38" fmla="*/ 2147483647 w 130"/>
                <a:gd name="T39" fmla="*/ 2147483647 h 240"/>
                <a:gd name="T40" fmla="*/ 2147483647 w 130"/>
                <a:gd name="T41" fmla="*/ 2147483647 h 240"/>
                <a:gd name="T42" fmla="*/ 2147483647 w 130"/>
                <a:gd name="T43" fmla="*/ 2147483647 h 240"/>
                <a:gd name="T44" fmla="*/ 2147483647 w 130"/>
                <a:gd name="T45" fmla="*/ 2147483647 h 240"/>
                <a:gd name="T46" fmla="*/ 2147483647 w 130"/>
                <a:gd name="T47" fmla="*/ 2147483647 h 240"/>
                <a:gd name="T48" fmla="*/ 2147483647 w 130"/>
                <a:gd name="T49" fmla="*/ 2147483647 h 240"/>
                <a:gd name="T50" fmla="*/ 2147483647 w 130"/>
                <a:gd name="T51" fmla="*/ 2147483647 h 240"/>
                <a:gd name="T52" fmla="*/ 2147483647 w 130"/>
                <a:gd name="T53" fmla="*/ 2147483647 h 240"/>
                <a:gd name="T54" fmla="*/ 2147483647 w 130"/>
                <a:gd name="T55" fmla="*/ 2147483647 h 240"/>
                <a:gd name="T56" fmla="*/ 2147483647 w 130"/>
                <a:gd name="T57" fmla="*/ 2147483647 h 240"/>
                <a:gd name="T58" fmla="*/ 2147483647 w 130"/>
                <a:gd name="T59" fmla="*/ 2147483647 h 240"/>
                <a:gd name="T60" fmla="*/ 2147483647 w 130"/>
                <a:gd name="T61" fmla="*/ 2147483647 h 240"/>
                <a:gd name="T62" fmla="*/ 2147483647 w 130"/>
                <a:gd name="T63" fmla="*/ 2147483647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solidFill>
              <a:srgbClr val="0058A2"/>
            </a:solidFill>
            <a:ln w="7938">
              <a:solidFill>
                <a:schemeClr val="tx1"/>
              </a:solidFill>
              <a:prstDash val="solid"/>
              <a:round/>
              <a:headEnd/>
              <a:tailEnd/>
            </a:ln>
          </p:spPr>
          <p:txBody>
            <a:bodyPr/>
            <a:lstStyle/>
            <a:p>
              <a:endParaRPr lang="en-US"/>
            </a:p>
          </p:txBody>
        </p:sp>
        <p:sp>
          <p:nvSpPr>
            <p:cNvPr id="503" name="Freeform 231"/>
            <p:cNvSpPr>
              <a:spLocks/>
            </p:cNvSpPr>
            <p:nvPr/>
          </p:nvSpPr>
          <p:spPr bwMode="auto">
            <a:xfrm>
              <a:off x="6811963" y="3395117"/>
              <a:ext cx="101600" cy="130175"/>
            </a:xfrm>
            <a:custGeom>
              <a:avLst/>
              <a:gdLst>
                <a:gd name="T0" fmla="*/ 0 w 64"/>
                <a:gd name="T1" fmla="*/ 0 h 82"/>
                <a:gd name="T2" fmla="*/ 2147483647 w 64"/>
                <a:gd name="T3" fmla="*/ 2147483647 h 82"/>
                <a:gd name="T4" fmla="*/ 2147483647 w 64"/>
                <a:gd name="T5" fmla="*/ 2147483647 h 82"/>
                <a:gd name="T6" fmla="*/ 2147483647 w 64"/>
                <a:gd name="T7" fmla="*/ 2147483647 h 82"/>
                <a:gd name="T8" fmla="*/ 2147483647 w 64"/>
                <a:gd name="T9" fmla="*/ 2147483647 h 82"/>
                <a:gd name="T10" fmla="*/ 2147483647 w 64"/>
                <a:gd name="T11" fmla="*/ 2147483647 h 82"/>
                <a:gd name="T12" fmla="*/ 2147483647 w 64"/>
                <a:gd name="T13" fmla="*/ 2147483647 h 82"/>
                <a:gd name="T14" fmla="*/ 2147483647 w 64"/>
                <a:gd name="T15" fmla="*/ 2147483647 h 82"/>
                <a:gd name="T16" fmla="*/ 2147483647 w 64"/>
                <a:gd name="T17" fmla="*/ 2147483647 h 82"/>
                <a:gd name="T18" fmla="*/ 2147483647 w 64"/>
                <a:gd name="T19" fmla="*/ 2147483647 h 82"/>
                <a:gd name="T20" fmla="*/ 2147483647 w 64"/>
                <a:gd name="T21" fmla="*/ 2147483647 h 82"/>
                <a:gd name="T22" fmla="*/ 2147483647 w 64"/>
                <a:gd name="T23" fmla="*/ 2147483647 h 82"/>
                <a:gd name="T24" fmla="*/ 2147483647 w 64"/>
                <a:gd name="T25" fmla="*/ 2147483647 h 82"/>
                <a:gd name="T26" fmla="*/ 2147483647 w 64"/>
                <a:gd name="T27" fmla="*/ 2147483647 h 82"/>
                <a:gd name="T28" fmla="*/ 2147483647 w 64"/>
                <a:gd name="T29" fmla="*/ 2147483647 h 82"/>
                <a:gd name="T30" fmla="*/ 2147483647 w 64"/>
                <a:gd name="T31" fmla="*/ 2147483647 h 82"/>
                <a:gd name="T32" fmla="*/ 2147483647 w 64"/>
                <a:gd name="T33" fmla="*/ 2147483647 h 82"/>
                <a:gd name="T34" fmla="*/ 2147483647 w 64"/>
                <a:gd name="T35" fmla="*/ 2147483647 h 82"/>
                <a:gd name="T36" fmla="*/ 2147483647 w 64"/>
                <a:gd name="T37" fmla="*/ 2147483647 h 82"/>
                <a:gd name="T38" fmla="*/ 2147483647 w 64"/>
                <a:gd name="T39" fmla="*/ 2147483647 h 82"/>
                <a:gd name="T40" fmla="*/ 2147483647 w 64"/>
                <a:gd name="T41" fmla="*/ 2147483647 h 82"/>
                <a:gd name="T42" fmla="*/ 0 w 64"/>
                <a:gd name="T43" fmla="*/ 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solidFill>
              <a:srgbClr val="0058A2"/>
            </a:solidFill>
            <a:ln w="7938">
              <a:solidFill>
                <a:schemeClr val="tx1"/>
              </a:solidFill>
              <a:prstDash val="solid"/>
              <a:round/>
              <a:headEnd/>
              <a:tailEnd/>
            </a:ln>
          </p:spPr>
          <p:txBody>
            <a:bodyPr/>
            <a:lstStyle/>
            <a:p>
              <a:endParaRPr lang="en-US"/>
            </a:p>
          </p:txBody>
        </p:sp>
        <p:sp>
          <p:nvSpPr>
            <p:cNvPr id="504" name="Freeform 232"/>
            <p:cNvSpPr>
              <a:spLocks/>
            </p:cNvSpPr>
            <p:nvPr/>
          </p:nvSpPr>
          <p:spPr bwMode="auto">
            <a:xfrm>
              <a:off x="7053263" y="3388767"/>
              <a:ext cx="244475" cy="149225"/>
            </a:xfrm>
            <a:custGeom>
              <a:avLst/>
              <a:gdLst>
                <a:gd name="T0" fmla="*/ 0 w 154"/>
                <a:gd name="T1" fmla="*/ 2147483647 h 94"/>
                <a:gd name="T2" fmla="*/ 2147483647 w 154"/>
                <a:gd name="T3" fmla="*/ 2147483647 h 94"/>
                <a:gd name="T4" fmla="*/ 2147483647 w 154"/>
                <a:gd name="T5" fmla="*/ 2147483647 h 94"/>
                <a:gd name="T6" fmla="*/ 2147483647 w 154"/>
                <a:gd name="T7" fmla="*/ 2147483647 h 94"/>
                <a:gd name="T8" fmla="*/ 2147483647 w 154"/>
                <a:gd name="T9" fmla="*/ 2147483647 h 94"/>
                <a:gd name="T10" fmla="*/ 2147483647 w 154"/>
                <a:gd name="T11" fmla="*/ 2147483647 h 94"/>
                <a:gd name="T12" fmla="*/ 2147483647 w 154"/>
                <a:gd name="T13" fmla="*/ 2147483647 h 94"/>
                <a:gd name="T14" fmla="*/ 2147483647 w 154"/>
                <a:gd name="T15" fmla="*/ 2147483647 h 94"/>
                <a:gd name="T16" fmla="*/ 2147483647 w 154"/>
                <a:gd name="T17" fmla="*/ 2147483647 h 94"/>
                <a:gd name="T18" fmla="*/ 2147483647 w 154"/>
                <a:gd name="T19" fmla="*/ 2147483647 h 94"/>
                <a:gd name="T20" fmla="*/ 2147483647 w 154"/>
                <a:gd name="T21" fmla="*/ 2147483647 h 94"/>
                <a:gd name="T22" fmla="*/ 2147483647 w 154"/>
                <a:gd name="T23" fmla="*/ 2147483647 h 94"/>
                <a:gd name="T24" fmla="*/ 2147483647 w 154"/>
                <a:gd name="T25" fmla="*/ 2147483647 h 94"/>
                <a:gd name="T26" fmla="*/ 2147483647 w 154"/>
                <a:gd name="T27" fmla="*/ 2147483647 h 94"/>
                <a:gd name="T28" fmla="*/ 2147483647 w 154"/>
                <a:gd name="T29" fmla="*/ 2147483647 h 94"/>
                <a:gd name="T30" fmla="*/ 2147483647 w 154"/>
                <a:gd name="T31" fmla="*/ 2147483647 h 94"/>
                <a:gd name="T32" fmla="*/ 2147483647 w 154"/>
                <a:gd name="T33" fmla="*/ 2147483647 h 94"/>
                <a:gd name="T34" fmla="*/ 2147483647 w 154"/>
                <a:gd name="T35" fmla="*/ 2147483647 h 94"/>
                <a:gd name="T36" fmla="*/ 2147483647 w 154"/>
                <a:gd name="T37" fmla="*/ 2147483647 h 94"/>
                <a:gd name="T38" fmla="*/ 2147483647 w 154"/>
                <a:gd name="T39" fmla="*/ 2147483647 h 94"/>
                <a:gd name="T40" fmla="*/ 2147483647 w 154"/>
                <a:gd name="T41" fmla="*/ 2147483647 h 94"/>
                <a:gd name="T42" fmla="*/ 2147483647 w 154"/>
                <a:gd name="T43" fmla="*/ 2147483647 h 94"/>
                <a:gd name="T44" fmla="*/ 2147483647 w 154"/>
                <a:gd name="T45" fmla="*/ 2147483647 h 94"/>
                <a:gd name="T46" fmla="*/ 2147483647 w 154"/>
                <a:gd name="T47" fmla="*/ 2147483647 h 94"/>
                <a:gd name="T48" fmla="*/ 2147483647 w 154"/>
                <a:gd name="T49" fmla="*/ 0 h 94"/>
                <a:gd name="T50" fmla="*/ 2147483647 w 154"/>
                <a:gd name="T51" fmla="*/ 2147483647 h 94"/>
                <a:gd name="T52" fmla="*/ 2147483647 w 154"/>
                <a:gd name="T53" fmla="*/ 2147483647 h 94"/>
                <a:gd name="T54" fmla="*/ 2147483647 w 154"/>
                <a:gd name="T55" fmla="*/ 2147483647 h 94"/>
                <a:gd name="T56" fmla="*/ 2147483647 w 154"/>
                <a:gd name="T57" fmla="*/ 2147483647 h 94"/>
                <a:gd name="T58" fmla="*/ 2147483647 w 154"/>
                <a:gd name="T59" fmla="*/ 2147483647 h 94"/>
                <a:gd name="T60" fmla="*/ 2147483647 w 154"/>
                <a:gd name="T61" fmla="*/ 2147483647 h 94"/>
                <a:gd name="T62" fmla="*/ 2147483647 w 154"/>
                <a:gd name="T63" fmla="*/ 2147483647 h 94"/>
                <a:gd name="T64" fmla="*/ 2147483647 w 154"/>
                <a:gd name="T65" fmla="*/ 2147483647 h 94"/>
                <a:gd name="T66" fmla="*/ 2147483647 w 154"/>
                <a:gd name="T67" fmla="*/ 2147483647 h 94"/>
                <a:gd name="T68" fmla="*/ 2147483647 w 154"/>
                <a:gd name="T69" fmla="*/ 2147483647 h 94"/>
                <a:gd name="T70" fmla="*/ 2147483647 w 154"/>
                <a:gd name="T71" fmla="*/ 2147483647 h 94"/>
                <a:gd name="T72" fmla="*/ 2147483647 w 154"/>
                <a:gd name="T73" fmla="*/ 2147483647 h 94"/>
                <a:gd name="T74" fmla="*/ 2147483647 w 154"/>
                <a:gd name="T75" fmla="*/ 2147483647 h 94"/>
                <a:gd name="T76" fmla="*/ 2147483647 w 154"/>
                <a:gd name="T77" fmla="*/ 2147483647 h 94"/>
                <a:gd name="T78" fmla="*/ 2147483647 w 154"/>
                <a:gd name="T79" fmla="*/ 2147483647 h 94"/>
                <a:gd name="T80" fmla="*/ 2147483647 w 154"/>
                <a:gd name="T81" fmla="*/ 2147483647 h 94"/>
                <a:gd name="T82" fmla="*/ 2147483647 w 154"/>
                <a:gd name="T83" fmla="*/ 2147483647 h 94"/>
                <a:gd name="T84" fmla="*/ 2147483647 w 154"/>
                <a:gd name="T85" fmla="*/ 2147483647 h 94"/>
                <a:gd name="T86" fmla="*/ 2147483647 w 154"/>
                <a:gd name="T87" fmla="*/ 2147483647 h 94"/>
                <a:gd name="T88" fmla="*/ 2147483647 w 154"/>
                <a:gd name="T89" fmla="*/ 2147483647 h 94"/>
                <a:gd name="T90" fmla="*/ 2147483647 w 154"/>
                <a:gd name="T91" fmla="*/ 2147483647 h 94"/>
                <a:gd name="T92" fmla="*/ 0 w 154"/>
                <a:gd name="T93" fmla="*/ 2147483647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solidFill>
              <a:srgbClr val="0058A2"/>
            </a:solidFill>
            <a:ln w="7938">
              <a:solidFill>
                <a:schemeClr val="tx1"/>
              </a:solidFill>
              <a:prstDash val="solid"/>
              <a:round/>
              <a:headEnd/>
              <a:tailEnd/>
            </a:ln>
          </p:spPr>
          <p:txBody>
            <a:bodyPr/>
            <a:lstStyle/>
            <a:p>
              <a:endParaRPr lang="en-US"/>
            </a:p>
          </p:txBody>
        </p:sp>
        <p:sp>
          <p:nvSpPr>
            <p:cNvPr id="505" name="Freeform 233"/>
            <p:cNvSpPr>
              <a:spLocks/>
            </p:cNvSpPr>
            <p:nvPr/>
          </p:nvSpPr>
          <p:spPr bwMode="auto">
            <a:xfrm>
              <a:off x="7031038" y="3449092"/>
              <a:ext cx="254000" cy="212725"/>
            </a:xfrm>
            <a:custGeom>
              <a:avLst/>
              <a:gdLst>
                <a:gd name="T0" fmla="*/ 2147483647 w 160"/>
                <a:gd name="T1" fmla="*/ 2147483647 h 134"/>
                <a:gd name="T2" fmla="*/ 2147483647 w 160"/>
                <a:gd name="T3" fmla="*/ 2147483647 h 134"/>
                <a:gd name="T4" fmla="*/ 2147483647 w 160"/>
                <a:gd name="T5" fmla="*/ 2147483647 h 134"/>
                <a:gd name="T6" fmla="*/ 2147483647 w 160"/>
                <a:gd name="T7" fmla="*/ 2147483647 h 134"/>
                <a:gd name="T8" fmla="*/ 2147483647 w 160"/>
                <a:gd name="T9" fmla="*/ 2147483647 h 134"/>
                <a:gd name="T10" fmla="*/ 2147483647 w 160"/>
                <a:gd name="T11" fmla="*/ 2147483647 h 134"/>
                <a:gd name="T12" fmla="*/ 2147483647 w 160"/>
                <a:gd name="T13" fmla="*/ 2147483647 h 134"/>
                <a:gd name="T14" fmla="*/ 2147483647 w 160"/>
                <a:gd name="T15" fmla="*/ 2147483647 h 134"/>
                <a:gd name="T16" fmla="*/ 2147483647 w 160"/>
                <a:gd name="T17" fmla="*/ 2147483647 h 134"/>
                <a:gd name="T18" fmla="*/ 2147483647 w 160"/>
                <a:gd name="T19" fmla="*/ 2147483647 h 134"/>
                <a:gd name="T20" fmla="*/ 2147483647 w 160"/>
                <a:gd name="T21" fmla="*/ 2147483647 h 134"/>
                <a:gd name="T22" fmla="*/ 2147483647 w 160"/>
                <a:gd name="T23" fmla="*/ 0 h 134"/>
                <a:gd name="T24" fmla="*/ 2147483647 w 160"/>
                <a:gd name="T25" fmla="*/ 2147483647 h 134"/>
                <a:gd name="T26" fmla="*/ 2147483647 w 160"/>
                <a:gd name="T27" fmla="*/ 2147483647 h 134"/>
                <a:gd name="T28" fmla="*/ 2147483647 w 160"/>
                <a:gd name="T29" fmla="*/ 2147483647 h 134"/>
                <a:gd name="T30" fmla="*/ 2147483647 w 160"/>
                <a:gd name="T31" fmla="*/ 2147483647 h 134"/>
                <a:gd name="T32" fmla="*/ 2147483647 w 160"/>
                <a:gd name="T33" fmla="*/ 2147483647 h 134"/>
                <a:gd name="T34" fmla="*/ 2147483647 w 160"/>
                <a:gd name="T35" fmla="*/ 2147483647 h 134"/>
                <a:gd name="T36" fmla="*/ 2147483647 w 160"/>
                <a:gd name="T37" fmla="*/ 2147483647 h 134"/>
                <a:gd name="T38" fmla="*/ 2147483647 w 160"/>
                <a:gd name="T39" fmla="*/ 2147483647 h 134"/>
                <a:gd name="T40" fmla="*/ 2147483647 w 160"/>
                <a:gd name="T41" fmla="*/ 2147483647 h 134"/>
                <a:gd name="T42" fmla="*/ 2147483647 w 160"/>
                <a:gd name="T43" fmla="*/ 2147483647 h 134"/>
                <a:gd name="T44" fmla="*/ 2147483647 w 160"/>
                <a:gd name="T45" fmla="*/ 2147483647 h 134"/>
                <a:gd name="T46" fmla="*/ 2147483647 w 160"/>
                <a:gd name="T47" fmla="*/ 2147483647 h 134"/>
                <a:gd name="T48" fmla="*/ 2147483647 w 160"/>
                <a:gd name="T49" fmla="*/ 2147483647 h 134"/>
                <a:gd name="T50" fmla="*/ 2147483647 w 160"/>
                <a:gd name="T51" fmla="*/ 2147483647 h 134"/>
                <a:gd name="T52" fmla="*/ 2147483647 w 160"/>
                <a:gd name="T53" fmla="*/ 2147483647 h 134"/>
                <a:gd name="T54" fmla="*/ 2147483647 w 160"/>
                <a:gd name="T55" fmla="*/ 2147483647 h 134"/>
                <a:gd name="T56" fmla="*/ 2147483647 w 160"/>
                <a:gd name="T57" fmla="*/ 2147483647 h 134"/>
                <a:gd name="T58" fmla="*/ 2147483647 w 160"/>
                <a:gd name="T59" fmla="*/ 2147483647 h 134"/>
                <a:gd name="T60" fmla="*/ 2147483647 w 160"/>
                <a:gd name="T61" fmla="*/ 2147483647 h 134"/>
                <a:gd name="T62" fmla="*/ 2147483647 w 160"/>
                <a:gd name="T63" fmla="*/ 2147483647 h 134"/>
                <a:gd name="T64" fmla="*/ 2147483647 w 160"/>
                <a:gd name="T65" fmla="*/ 2147483647 h 134"/>
                <a:gd name="T66" fmla="*/ 2147483647 w 160"/>
                <a:gd name="T67" fmla="*/ 2147483647 h 134"/>
                <a:gd name="T68" fmla="*/ 2147483647 w 160"/>
                <a:gd name="T69" fmla="*/ 2147483647 h 134"/>
                <a:gd name="T70" fmla="*/ 2147483647 w 160"/>
                <a:gd name="T71" fmla="*/ 2147483647 h 134"/>
                <a:gd name="T72" fmla="*/ 2147483647 w 160"/>
                <a:gd name="T73" fmla="*/ 2147483647 h 134"/>
                <a:gd name="T74" fmla="*/ 0 w 160"/>
                <a:gd name="T75" fmla="*/ 2147483647 h 134"/>
                <a:gd name="T76" fmla="*/ 2147483647 w 160"/>
                <a:gd name="T77" fmla="*/ 2147483647 h 134"/>
                <a:gd name="T78" fmla="*/ 2147483647 w 160"/>
                <a:gd name="T79" fmla="*/ 2147483647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solidFill>
              <a:srgbClr val="0058A2"/>
            </a:solidFill>
            <a:ln w="7938">
              <a:solidFill>
                <a:schemeClr val="tx1"/>
              </a:solidFill>
              <a:prstDash val="solid"/>
              <a:round/>
              <a:headEnd/>
              <a:tailEnd/>
            </a:ln>
          </p:spPr>
          <p:txBody>
            <a:bodyPr/>
            <a:lstStyle/>
            <a:p>
              <a:endParaRPr lang="en-US"/>
            </a:p>
          </p:txBody>
        </p:sp>
        <p:sp>
          <p:nvSpPr>
            <p:cNvPr id="506" name="Freeform 234"/>
            <p:cNvSpPr>
              <a:spLocks/>
            </p:cNvSpPr>
            <p:nvPr/>
          </p:nvSpPr>
          <p:spPr bwMode="auto">
            <a:xfrm>
              <a:off x="6684963" y="3426867"/>
              <a:ext cx="273050" cy="279400"/>
            </a:xfrm>
            <a:custGeom>
              <a:avLst/>
              <a:gdLst>
                <a:gd name="T0" fmla="*/ 0 w 172"/>
                <a:gd name="T1" fmla="*/ 0 h 176"/>
                <a:gd name="T2" fmla="*/ 2147483647 w 172"/>
                <a:gd name="T3" fmla="*/ 2147483647 h 176"/>
                <a:gd name="T4" fmla="*/ 2147483647 w 172"/>
                <a:gd name="T5" fmla="*/ 2147483647 h 176"/>
                <a:gd name="T6" fmla="*/ 2147483647 w 172"/>
                <a:gd name="T7" fmla="*/ 2147483647 h 176"/>
                <a:gd name="T8" fmla="*/ 2147483647 w 172"/>
                <a:gd name="T9" fmla="*/ 2147483647 h 176"/>
                <a:gd name="T10" fmla="*/ 2147483647 w 172"/>
                <a:gd name="T11" fmla="*/ 2147483647 h 176"/>
                <a:gd name="T12" fmla="*/ 2147483647 w 172"/>
                <a:gd name="T13" fmla="*/ 2147483647 h 176"/>
                <a:gd name="T14" fmla="*/ 2147483647 w 172"/>
                <a:gd name="T15" fmla="*/ 2147483647 h 176"/>
                <a:gd name="T16" fmla="*/ 2147483647 w 172"/>
                <a:gd name="T17" fmla="*/ 2147483647 h 176"/>
                <a:gd name="T18" fmla="*/ 2147483647 w 172"/>
                <a:gd name="T19" fmla="*/ 2147483647 h 176"/>
                <a:gd name="T20" fmla="*/ 2147483647 w 172"/>
                <a:gd name="T21" fmla="*/ 2147483647 h 176"/>
                <a:gd name="T22" fmla="*/ 2147483647 w 172"/>
                <a:gd name="T23" fmla="*/ 2147483647 h 176"/>
                <a:gd name="T24" fmla="*/ 2147483647 w 172"/>
                <a:gd name="T25" fmla="*/ 2147483647 h 176"/>
                <a:gd name="T26" fmla="*/ 2147483647 w 172"/>
                <a:gd name="T27" fmla="*/ 2147483647 h 176"/>
                <a:gd name="T28" fmla="*/ 2147483647 w 172"/>
                <a:gd name="T29" fmla="*/ 2147483647 h 176"/>
                <a:gd name="T30" fmla="*/ 2147483647 w 172"/>
                <a:gd name="T31" fmla="*/ 2147483647 h 176"/>
                <a:gd name="T32" fmla="*/ 2147483647 w 172"/>
                <a:gd name="T33" fmla="*/ 2147483647 h 176"/>
                <a:gd name="T34" fmla="*/ 2147483647 w 172"/>
                <a:gd name="T35" fmla="*/ 2147483647 h 176"/>
                <a:gd name="T36" fmla="*/ 2147483647 w 172"/>
                <a:gd name="T37" fmla="*/ 2147483647 h 176"/>
                <a:gd name="T38" fmla="*/ 2147483647 w 172"/>
                <a:gd name="T39" fmla="*/ 2147483647 h 176"/>
                <a:gd name="T40" fmla="*/ 2147483647 w 172"/>
                <a:gd name="T41" fmla="*/ 2147483647 h 176"/>
                <a:gd name="T42" fmla="*/ 2147483647 w 172"/>
                <a:gd name="T43" fmla="*/ 2147483647 h 176"/>
                <a:gd name="T44" fmla="*/ 2147483647 w 172"/>
                <a:gd name="T45" fmla="*/ 2147483647 h 176"/>
                <a:gd name="T46" fmla="*/ 2147483647 w 172"/>
                <a:gd name="T47" fmla="*/ 2147483647 h 176"/>
                <a:gd name="T48" fmla="*/ 2147483647 w 172"/>
                <a:gd name="T49" fmla="*/ 2147483647 h 176"/>
                <a:gd name="T50" fmla="*/ 2147483647 w 172"/>
                <a:gd name="T51" fmla="*/ 2147483647 h 176"/>
                <a:gd name="T52" fmla="*/ 2147483647 w 172"/>
                <a:gd name="T53" fmla="*/ 2147483647 h 176"/>
                <a:gd name="T54" fmla="*/ 2147483647 w 172"/>
                <a:gd name="T55" fmla="*/ 2147483647 h 176"/>
                <a:gd name="T56" fmla="*/ 2147483647 w 172"/>
                <a:gd name="T57" fmla="*/ 2147483647 h 176"/>
                <a:gd name="T58" fmla="*/ 2147483647 w 172"/>
                <a:gd name="T59" fmla="*/ 2147483647 h 176"/>
                <a:gd name="T60" fmla="*/ 2147483647 w 172"/>
                <a:gd name="T61" fmla="*/ 2147483647 h 176"/>
                <a:gd name="T62" fmla="*/ 2147483647 w 172"/>
                <a:gd name="T63" fmla="*/ 2147483647 h 176"/>
                <a:gd name="T64" fmla="*/ 2147483647 w 172"/>
                <a:gd name="T65" fmla="*/ 2147483647 h 176"/>
                <a:gd name="T66" fmla="*/ 2147483647 w 172"/>
                <a:gd name="T67" fmla="*/ 2147483647 h 176"/>
                <a:gd name="T68" fmla="*/ 2147483647 w 172"/>
                <a:gd name="T69" fmla="*/ 2147483647 h 176"/>
                <a:gd name="T70" fmla="*/ 0 w 172"/>
                <a:gd name="T71" fmla="*/ 0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solidFill>
              <a:srgbClr val="0058A2"/>
            </a:solidFill>
            <a:ln w="7938">
              <a:solidFill>
                <a:schemeClr val="tx1"/>
              </a:solidFill>
              <a:prstDash val="solid"/>
              <a:round/>
              <a:headEnd/>
              <a:tailEnd/>
            </a:ln>
          </p:spPr>
          <p:txBody>
            <a:bodyPr/>
            <a:lstStyle/>
            <a:p>
              <a:endParaRPr lang="en-US"/>
            </a:p>
          </p:txBody>
        </p:sp>
        <p:sp>
          <p:nvSpPr>
            <p:cNvPr id="507" name="Freeform 235"/>
            <p:cNvSpPr>
              <a:spLocks/>
            </p:cNvSpPr>
            <p:nvPr/>
          </p:nvSpPr>
          <p:spPr bwMode="auto">
            <a:xfrm>
              <a:off x="6996113" y="3626892"/>
              <a:ext cx="25400" cy="22225"/>
            </a:xfrm>
            <a:custGeom>
              <a:avLst/>
              <a:gdLst>
                <a:gd name="T0" fmla="*/ 0 w 16"/>
                <a:gd name="T1" fmla="*/ 2147483647 h 14"/>
                <a:gd name="T2" fmla="*/ 2147483647 w 16"/>
                <a:gd name="T3" fmla="*/ 0 h 14"/>
                <a:gd name="T4" fmla="*/ 2147483647 w 16"/>
                <a:gd name="T5" fmla="*/ 2147483647 h 14"/>
                <a:gd name="T6" fmla="*/ 2147483647 w 16"/>
                <a:gd name="T7" fmla="*/ 2147483647 h 14"/>
                <a:gd name="T8" fmla="*/ 2147483647 w 16"/>
                <a:gd name="T9" fmla="*/ 2147483647 h 14"/>
                <a:gd name="T10" fmla="*/ 0 w 16"/>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4">
                  <a:moveTo>
                    <a:pt x="0" y="6"/>
                  </a:moveTo>
                  <a:lnTo>
                    <a:pt x="6" y="0"/>
                  </a:lnTo>
                  <a:lnTo>
                    <a:pt x="16" y="4"/>
                  </a:lnTo>
                  <a:lnTo>
                    <a:pt x="14" y="12"/>
                  </a:lnTo>
                  <a:lnTo>
                    <a:pt x="6" y="14"/>
                  </a:lnTo>
                  <a:lnTo>
                    <a:pt x="0" y="6"/>
                  </a:lnTo>
                  <a:close/>
                </a:path>
              </a:pathLst>
            </a:custGeom>
            <a:solidFill>
              <a:srgbClr val="2929A5"/>
            </a:solidFill>
            <a:ln w="7938">
              <a:solidFill>
                <a:schemeClr val="tx1"/>
              </a:solidFill>
              <a:prstDash val="solid"/>
              <a:round/>
              <a:headEnd/>
              <a:tailEnd/>
            </a:ln>
          </p:spPr>
          <p:txBody>
            <a:bodyPr/>
            <a:lstStyle/>
            <a:p>
              <a:endParaRPr lang="en-US"/>
            </a:p>
          </p:txBody>
        </p:sp>
        <p:sp>
          <p:nvSpPr>
            <p:cNvPr id="508" name="Freeform 236"/>
            <p:cNvSpPr>
              <a:spLocks/>
            </p:cNvSpPr>
            <p:nvPr/>
          </p:nvSpPr>
          <p:spPr bwMode="auto">
            <a:xfrm>
              <a:off x="6942138" y="3601492"/>
              <a:ext cx="41275" cy="44450"/>
            </a:xfrm>
            <a:custGeom>
              <a:avLst/>
              <a:gdLst>
                <a:gd name="T0" fmla="*/ 0 w 26"/>
                <a:gd name="T1" fmla="*/ 0 h 28"/>
                <a:gd name="T2" fmla="*/ 2147483647 w 26"/>
                <a:gd name="T3" fmla="*/ 0 h 28"/>
                <a:gd name="T4" fmla="*/ 2147483647 w 26"/>
                <a:gd name="T5" fmla="*/ 2147483647 h 28"/>
                <a:gd name="T6" fmla="*/ 2147483647 w 26"/>
                <a:gd name="T7" fmla="*/ 2147483647 h 28"/>
                <a:gd name="T8" fmla="*/ 2147483647 w 26"/>
                <a:gd name="T9" fmla="*/ 2147483647 h 28"/>
                <a:gd name="T10" fmla="*/ 2147483647 w 26"/>
                <a:gd name="T11" fmla="*/ 2147483647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0 w 26"/>
                <a:gd name="T21" fmla="*/ 2147483647 h 28"/>
                <a:gd name="T22" fmla="*/ 0 w 26"/>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509" name="Freeform 237"/>
            <p:cNvSpPr>
              <a:spLocks/>
            </p:cNvSpPr>
            <p:nvPr/>
          </p:nvSpPr>
          <p:spPr bwMode="auto">
            <a:xfrm>
              <a:off x="6948488" y="3715792"/>
              <a:ext cx="250825" cy="69850"/>
            </a:xfrm>
            <a:custGeom>
              <a:avLst/>
              <a:gdLst>
                <a:gd name="T0" fmla="*/ 2147483647 w 158"/>
                <a:gd name="T1" fmla="*/ 2147483647 h 44"/>
                <a:gd name="T2" fmla="*/ 2147483647 w 158"/>
                <a:gd name="T3" fmla="*/ 0 h 44"/>
                <a:gd name="T4" fmla="*/ 2147483647 w 158"/>
                <a:gd name="T5" fmla="*/ 2147483647 h 44"/>
                <a:gd name="T6" fmla="*/ 2147483647 w 158"/>
                <a:gd name="T7" fmla="*/ 2147483647 h 44"/>
                <a:gd name="T8" fmla="*/ 2147483647 w 158"/>
                <a:gd name="T9" fmla="*/ 2147483647 h 44"/>
                <a:gd name="T10" fmla="*/ 2147483647 w 158"/>
                <a:gd name="T11" fmla="*/ 2147483647 h 44"/>
                <a:gd name="T12" fmla="*/ 2147483647 w 158"/>
                <a:gd name="T13" fmla="*/ 2147483647 h 44"/>
                <a:gd name="T14" fmla="*/ 2147483647 w 158"/>
                <a:gd name="T15" fmla="*/ 2147483647 h 44"/>
                <a:gd name="T16" fmla="*/ 2147483647 w 158"/>
                <a:gd name="T17" fmla="*/ 2147483647 h 44"/>
                <a:gd name="T18" fmla="*/ 2147483647 w 158"/>
                <a:gd name="T19" fmla="*/ 2147483647 h 44"/>
                <a:gd name="T20" fmla="*/ 2147483647 w 158"/>
                <a:gd name="T21" fmla="*/ 2147483647 h 44"/>
                <a:gd name="T22" fmla="*/ 2147483647 w 158"/>
                <a:gd name="T23" fmla="*/ 2147483647 h 44"/>
                <a:gd name="T24" fmla="*/ 2147483647 w 158"/>
                <a:gd name="T25" fmla="*/ 2147483647 h 44"/>
                <a:gd name="T26" fmla="*/ 2147483647 w 158"/>
                <a:gd name="T27" fmla="*/ 2147483647 h 44"/>
                <a:gd name="T28" fmla="*/ 2147483647 w 158"/>
                <a:gd name="T29" fmla="*/ 2147483647 h 44"/>
                <a:gd name="T30" fmla="*/ 2147483647 w 158"/>
                <a:gd name="T31" fmla="*/ 2147483647 h 44"/>
                <a:gd name="T32" fmla="*/ 2147483647 w 158"/>
                <a:gd name="T33" fmla="*/ 2147483647 h 44"/>
                <a:gd name="T34" fmla="*/ 2147483647 w 158"/>
                <a:gd name="T35" fmla="*/ 2147483647 h 44"/>
                <a:gd name="T36" fmla="*/ 2147483647 w 158"/>
                <a:gd name="T37" fmla="*/ 2147483647 h 44"/>
                <a:gd name="T38" fmla="*/ 2147483647 w 158"/>
                <a:gd name="T39" fmla="*/ 2147483647 h 44"/>
                <a:gd name="T40" fmla="*/ 2147483647 w 158"/>
                <a:gd name="T41" fmla="*/ 2147483647 h 44"/>
                <a:gd name="T42" fmla="*/ 2147483647 w 158"/>
                <a:gd name="T43" fmla="*/ 2147483647 h 44"/>
                <a:gd name="T44" fmla="*/ 2147483647 w 158"/>
                <a:gd name="T45" fmla="*/ 2147483647 h 44"/>
                <a:gd name="T46" fmla="*/ 2147483647 w 158"/>
                <a:gd name="T47" fmla="*/ 2147483647 h 44"/>
                <a:gd name="T48" fmla="*/ 0 w 158"/>
                <a:gd name="T49" fmla="*/ 2147483647 h 44"/>
                <a:gd name="T50" fmla="*/ 2147483647 w 158"/>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solidFill>
              <a:srgbClr val="0058A2"/>
            </a:solidFill>
            <a:ln w="7938">
              <a:solidFill>
                <a:schemeClr val="tx1"/>
              </a:solidFill>
              <a:prstDash val="solid"/>
              <a:round/>
              <a:headEnd/>
              <a:tailEnd/>
            </a:ln>
          </p:spPr>
          <p:txBody>
            <a:bodyPr/>
            <a:lstStyle/>
            <a:p>
              <a:endParaRPr lang="en-US"/>
            </a:p>
          </p:txBody>
        </p:sp>
        <p:sp>
          <p:nvSpPr>
            <p:cNvPr id="510" name="Freeform 238"/>
            <p:cNvSpPr>
              <a:spLocks/>
            </p:cNvSpPr>
            <p:nvPr/>
          </p:nvSpPr>
          <p:spPr bwMode="auto">
            <a:xfrm>
              <a:off x="7405688" y="3769767"/>
              <a:ext cx="88900" cy="57150"/>
            </a:xfrm>
            <a:custGeom>
              <a:avLst/>
              <a:gdLst>
                <a:gd name="T0" fmla="*/ 0 w 56"/>
                <a:gd name="T1" fmla="*/ 2147483647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0 h 36"/>
                <a:gd name="T12" fmla="*/ 2147483647 w 56"/>
                <a:gd name="T13" fmla="*/ 2147483647 h 36"/>
                <a:gd name="T14" fmla="*/ 2147483647 w 56"/>
                <a:gd name="T15" fmla="*/ 2147483647 h 36"/>
                <a:gd name="T16" fmla="*/ 2147483647 w 56"/>
                <a:gd name="T17" fmla="*/ 2147483647 h 36"/>
                <a:gd name="T18" fmla="*/ 2147483647 w 56"/>
                <a:gd name="T19" fmla="*/ 2147483647 h 36"/>
                <a:gd name="T20" fmla="*/ 0 w 56"/>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solidFill>
              <a:srgbClr val="0058A2"/>
            </a:solidFill>
            <a:ln w="7938">
              <a:solidFill>
                <a:schemeClr val="tx1"/>
              </a:solidFill>
              <a:prstDash val="solid"/>
              <a:round/>
              <a:headEnd/>
              <a:tailEnd/>
            </a:ln>
          </p:spPr>
          <p:txBody>
            <a:bodyPr/>
            <a:lstStyle/>
            <a:p>
              <a:endParaRPr lang="en-US"/>
            </a:p>
          </p:txBody>
        </p:sp>
        <p:sp>
          <p:nvSpPr>
            <p:cNvPr id="511" name="Freeform 239"/>
            <p:cNvSpPr>
              <a:spLocks/>
            </p:cNvSpPr>
            <p:nvPr/>
          </p:nvSpPr>
          <p:spPr bwMode="auto">
            <a:xfrm>
              <a:off x="7288213" y="3798342"/>
              <a:ext cx="47625" cy="25400"/>
            </a:xfrm>
            <a:custGeom>
              <a:avLst/>
              <a:gdLst>
                <a:gd name="T0" fmla="*/ 2147483647 w 30"/>
                <a:gd name="T1" fmla="*/ 0 h 16"/>
                <a:gd name="T2" fmla="*/ 2147483647 w 30"/>
                <a:gd name="T3" fmla="*/ 0 h 16"/>
                <a:gd name="T4" fmla="*/ 2147483647 w 30"/>
                <a:gd name="T5" fmla="*/ 2147483647 h 16"/>
                <a:gd name="T6" fmla="*/ 2147483647 w 30"/>
                <a:gd name="T7" fmla="*/ 2147483647 h 16"/>
                <a:gd name="T8" fmla="*/ 2147483647 w 30"/>
                <a:gd name="T9" fmla="*/ 2147483647 h 16"/>
                <a:gd name="T10" fmla="*/ 2147483647 w 30"/>
                <a:gd name="T11" fmla="*/ 2147483647 h 16"/>
                <a:gd name="T12" fmla="*/ 2147483647 w 30"/>
                <a:gd name="T13" fmla="*/ 2147483647 h 16"/>
                <a:gd name="T14" fmla="*/ 0 w 30"/>
                <a:gd name="T15" fmla="*/ 2147483647 h 16"/>
                <a:gd name="T16" fmla="*/ 2147483647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solidFill>
              <a:srgbClr val="0058A2"/>
            </a:solidFill>
            <a:ln w="7938">
              <a:solidFill>
                <a:schemeClr val="tx1"/>
              </a:solidFill>
              <a:prstDash val="solid"/>
              <a:round/>
              <a:headEnd/>
              <a:tailEnd/>
            </a:ln>
          </p:spPr>
          <p:txBody>
            <a:bodyPr/>
            <a:lstStyle/>
            <a:p>
              <a:endParaRPr lang="en-US"/>
            </a:p>
          </p:txBody>
        </p:sp>
        <p:sp>
          <p:nvSpPr>
            <p:cNvPr id="512" name="Freeform 240"/>
            <p:cNvSpPr>
              <a:spLocks/>
            </p:cNvSpPr>
            <p:nvPr/>
          </p:nvSpPr>
          <p:spPr bwMode="auto">
            <a:xfrm>
              <a:off x="7310438" y="3769767"/>
              <a:ext cx="60325" cy="15875"/>
            </a:xfrm>
            <a:custGeom>
              <a:avLst/>
              <a:gdLst>
                <a:gd name="T0" fmla="*/ 0 w 38"/>
                <a:gd name="T1" fmla="*/ 2147483647 h 10"/>
                <a:gd name="T2" fmla="*/ 2147483647 w 38"/>
                <a:gd name="T3" fmla="*/ 2147483647 h 10"/>
                <a:gd name="T4" fmla="*/ 2147483647 w 38"/>
                <a:gd name="T5" fmla="*/ 2147483647 h 10"/>
                <a:gd name="T6" fmla="*/ 2147483647 w 38"/>
                <a:gd name="T7" fmla="*/ 2147483647 h 10"/>
                <a:gd name="T8" fmla="*/ 2147483647 w 38"/>
                <a:gd name="T9" fmla="*/ 2147483647 h 10"/>
                <a:gd name="T10" fmla="*/ 2147483647 w 38"/>
                <a:gd name="T11" fmla="*/ 2147483647 h 10"/>
                <a:gd name="T12" fmla="*/ 2147483647 w 38"/>
                <a:gd name="T13" fmla="*/ 0 h 10"/>
                <a:gd name="T14" fmla="*/ 2147483647 w 38"/>
                <a:gd name="T15" fmla="*/ 2147483647 h 10"/>
                <a:gd name="T16" fmla="*/ 0 w 3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solidFill>
              <a:srgbClr val="0058A2"/>
            </a:solidFill>
            <a:ln w="7938">
              <a:solidFill>
                <a:schemeClr val="tx1"/>
              </a:solidFill>
              <a:prstDash val="solid"/>
              <a:round/>
              <a:headEnd/>
              <a:tailEnd/>
            </a:ln>
          </p:spPr>
          <p:txBody>
            <a:bodyPr/>
            <a:lstStyle/>
            <a:p>
              <a:endParaRPr lang="en-US"/>
            </a:p>
          </p:txBody>
        </p:sp>
        <p:sp>
          <p:nvSpPr>
            <p:cNvPr id="513" name="Freeform 241"/>
            <p:cNvSpPr>
              <a:spLocks/>
            </p:cNvSpPr>
            <p:nvPr/>
          </p:nvSpPr>
          <p:spPr bwMode="auto">
            <a:xfrm>
              <a:off x="7262813" y="3769767"/>
              <a:ext cx="31750" cy="15875"/>
            </a:xfrm>
            <a:custGeom>
              <a:avLst/>
              <a:gdLst>
                <a:gd name="T0" fmla="*/ 0 w 20"/>
                <a:gd name="T1" fmla="*/ 2147483647 h 10"/>
                <a:gd name="T2" fmla="*/ 0 w 20"/>
                <a:gd name="T3" fmla="*/ 2147483647 h 10"/>
                <a:gd name="T4" fmla="*/ 2147483647 w 20"/>
                <a:gd name="T5" fmla="*/ 2147483647 h 10"/>
                <a:gd name="T6" fmla="*/ 2147483647 w 20"/>
                <a:gd name="T7" fmla="*/ 2147483647 h 10"/>
                <a:gd name="T8" fmla="*/ 2147483647 w 20"/>
                <a:gd name="T9" fmla="*/ 0 h 10"/>
                <a:gd name="T10" fmla="*/ 0 w 20"/>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0">
                  <a:moveTo>
                    <a:pt x="0" y="2"/>
                  </a:moveTo>
                  <a:lnTo>
                    <a:pt x="0" y="10"/>
                  </a:lnTo>
                  <a:lnTo>
                    <a:pt x="20" y="10"/>
                  </a:lnTo>
                  <a:lnTo>
                    <a:pt x="18" y="2"/>
                  </a:lnTo>
                  <a:lnTo>
                    <a:pt x="8" y="0"/>
                  </a:lnTo>
                  <a:lnTo>
                    <a:pt x="0" y="2"/>
                  </a:lnTo>
                  <a:close/>
                </a:path>
              </a:pathLst>
            </a:custGeom>
            <a:solidFill>
              <a:srgbClr val="0058A2"/>
            </a:solidFill>
            <a:ln w="7938">
              <a:solidFill>
                <a:schemeClr val="tx1"/>
              </a:solidFill>
              <a:prstDash val="solid"/>
              <a:round/>
              <a:headEnd/>
              <a:tailEnd/>
            </a:ln>
          </p:spPr>
          <p:txBody>
            <a:bodyPr/>
            <a:lstStyle/>
            <a:p>
              <a:endParaRPr lang="en-US"/>
            </a:p>
          </p:txBody>
        </p:sp>
        <p:sp>
          <p:nvSpPr>
            <p:cNvPr id="514" name="Freeform 242"/>
            <p:cNvSpPr>
              <a:spLocks/>
            </p:cNvSpPr>
            <p:nvPr/>
          </p:nvSpPr>
          <p:spPr bwMode="auto">
            <a:xfrm>
              <a:off x="7212013" y="3769767"/>
              <a:ext cx="41275" cy="28575"/>
            </a:xfrm>
            <a:custGeom>
              <a:avLst/>
              <a:gdLst>
                <a:gd name="T0" fmla="*/ 2147483647 w 26"/>
                <a:gd name="T1" fmla="*/ 0 h 18"/>
                <a:gd name="T2" fmla="*/ 2147483647 w 26"/>
                <a:gd name="T3" fmla="*/ 2147483647 h 18"/>
                <a:gd name="T4" fmla="*/ 2147483647 w 26"/>
                <a:gd name="T5" fmla="*/ 2147483647 h 18"/>
                <a:gd name="T6" fmla="*/ 2147483647 w 26"/>
                <a:gd name="T7" fmla="*/ 2147483647 h 18"/>
                <a:gd name="T8" fmla="*/ 2147483647 w 26"/>
                <a:gd name="T9" fmla="*/ 2147483647 h 18"/>
                <a:gd name="T10" fmla="*/ 2147483647 w 26"/>
                <a:gd name="T11" fmla="*/ 2147483647 h 18"/>
                <a:gd name="T12" fmla="*/ 0 w 26"/>
                <a:gd name="T13" fmla="*/ 2147483647 h 18"/>
                <a:gd name="T14" fmla="*/ 2147483647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 y="0"/>
                  </a:moveTo>
                  <a:lnTo>
                    <a:pt x="14" y="2"/>
                  </a:lnTo>
                  <a:lnTo>
                    <a:pt x="26" y="4"/>
                  </a:lnTo>
                  <a:lnTo>
                    <a:pt x="26" y="10"/>
                  </a:lnTo>
                  <a:lnTo>
                    <a:pt x="24" y="18"/>
                  </a:lnTo>
                  <a:lnTo>
                    <a:pt x="12" y="14"/>
                  </a:lnTo>
                  <a:lnTo>
                    <a:pt x="0" y="10"/>
                  </a:lnTo>
                  <a:lnTo>
                    <a:pt x="2" y="0"/>
                  </a:lnTo>
                  <a:close/>
                </a:path>
              </a:pathLst>
            </a:custGeom>
            <a:solidFill>
              <a:srgbClr val="0058A2"/>
            </a:solidFill>
            <a:ln w="7938">
              <a:solidFill>
                <a:schemeClr val="tx1"/>
              </a:solidFill>
              <a:prstDash val="solid"/>
              <a:round/>
              <a:headEnd/>
              <a:tailEnd/>
            </a:ln>
          </p:spPr>
          <p:txBody>
            <a:bodyPr/>
            <a:lstStyle/>
            <a:p>
              <a:endParaRPr lang="en-US"/>
            </a:p>
          </p:txBody>
        </p:sp>
        <p:sp>
          <p:nvSpPr>
            <p:cNvPr id="515" name="Freeform 243"/>
            <p:cNvSpPr>
              <a:spLocks/>
            </p:cNvSpPr>
            <p:nvPr/>
          </p:nvSpPr>
          <p:spPr bwMode="auto">
            <a:xfrm>
              <a:off x="7285038" y="3518942"/>
              <a:ext cx="155575" cy="187325"/>
            </a:xfrm>
            <a:custGeom>
              <a:avLst/>
              <a:gdLst>
                <a:gd name="T0" fmla="*/ 2147483647 w 98"/>
                <a:gd name="T1" fmla="*/ 2147483647 h 118"/>
                <a:gd name="T2" fmla="*/ 2147483647 w 98"/>
                <a:gd name="T3" fmla="*/ 2147483647 h 118"/>
                <a:gd name="T4" fmla="*/ 2147483647 w 98"/>
                <a:gd name="T5" fmla="*/ 2147483647 h 118"/>
                <a:gd name="T6" fmla="*/ 2147483647 w 98"/>
                <a:gd name="T7" fmla="*/ 2147483647 h 118"/>
                <a:gd name="T8" fmla="*/ 2147483647 w 98"/>
                <a:gd name="T9" fmla="*/ 2147483647 h 118"/>
                <a:gd name="T10" fmla="*/ 2147483647 w 98"/>
                <a:gd name="T11" fmla="*/ 2147483647 h 118"/>
                <a:gd name="T12" fmla="*/ 2147483647 w 98"/>
                <a:gd name="T13" fmla="*/ 2147483647 h 118"/>
                <a:gd name="T14" fmla="*/ 2147483647 w 98"/>
                <a:gd name="T15" fmla="*/ 2147483647 h 118"/>
                <a:gd name="T16" fmla="*/ 2147483647 w 98"/>
                <a:gd name="T17" fmla="*/ 2147483647 h 118"/>
                <a:gd name="T18" fmla="*/ 2147483647 w 98"/>
                <a:gd name="T19" fmla="*/ 0 h 118"/>
                <a:gd name="T20" fmla="*/ 2147483647 w 98"/>
                <a:gd name="T21" fmla="*/ 2147483647 h 118"/>
                <a:gd name="T22" fmla="*/ 2147483647 w 98"/>
                <a:gd name="T23" fmla="*/ 2147483647 h 118"/>
                <a:gd name="T24" fmla="*/ 2147483647 w 98"/>
                <a:gd name="T25" fmla="*/ 2147483647 h 118"/>
                <a:gd name="T26" fmla="*/ 2147483647 w 98"/>
                <a:gd name="T27" fmla="*/ 2147483647 h 118"/>
                <a:gd name="T28" fmla="*/ 2147483647 w 98"/>
                <a:gd name="T29" fmla="*/ 2147483647 h 118"/>
                <a:gd name="T30" fmla="*/ 2147483647 w 98"/>
                <a:gd name="T31" fmla="*/ 2147483647 h 118"/>
                <a:gd name="T32" fmla="*/ 2147483647 w 98"/>
                <a:gd name="T33" fmla="*/ 2147483647 h 118"/>
                <a:gd name="T34" fmla="*/ 2147483647 w 98"/>
                <a:gd name="T35" fmla="*/ 2147483647 h 118"/>
                <a:gd name="T36" fmla="*/ 2147483647 w 98"/>
                <a:gd name="T37" fmla="*/ 2147483647 h 118"/>
                <a:gd name="T38" fmla="*/ 2147483647 w 98"/>
                <a:gd name="T39" fmla="*/ 2147483647 h 118"/>
                <a:gd name="T40" fmla="*/ 2147483647 w 98"/>
                <a:gd name="T41" fmla="*/ 2147483647 h 118"/>
                <a:gd name="T42" fmla="*/ 2147483647 w 98"/>
                <a:gd name="T43" fmla="*/ 2147483647 h 118"/>
                <a:gd name="T44" fmla="*/ 2147483647 w 98"/>
                <a:gd name="T45" fmla="*/ 2147483647 h 118"/>
                <a:gd name="T46" fmla="*/ 2147483647 w 98"/>
                <a:gd name="T47" fmla="*/ 2147483647 h 118"/>
                <a:gd name="T48" fmla="*/ 2147483647 w 98"/>
                <a:gd name="T49" fmla="*/ 2147483647 h 118"/>
                <a:gd name="T50" fmla="*/ 2147483647 w 98"/>
                <a:gd name="T51" fmla="*/ 2147483647 h 118"/>
                <a:gd name="T52" fmla="*/ 2147483647 w 98"/>
                <a:gd name="T53" fmla="*/ 2147483647 h 118"/>
                <a:gd name="T54" fmla="*/ 2147483647 w 98"/>
                <a:gd name="T55" fmla="*/ 2147483647 h 118"/>
                <a:gd name="T56" fmla="*/ 2147483647 w 98"/>
                <a:gd name="T57" fmla="*/ 2147483647 h 118"/>
                <a:gd name="T58" fmla="*/ 2147483647 w 98"/>
                <a:gd name="T59" fmla="*/ 2147483647 h 118"/>
                <a:gd name="T60" fmla="*/ 2147483647 w 98"/>
                <a:gd name="T61" fmla="*/ 2147483647 h 118"/>
                <a:gd name="T62" fmla="*/ 2147483647 w 98"/>
                <a:gd name="T63" fmla="*/ 2147483647 h 118"/>
                <a:gd name="T64" fmla="*/ 2147483647 w 98"/>
                <a:gd name="T65" fmla="*/ 2147483647 h 118"/>
                <a:gd name="T66" fmla="*/ 2147483647 w 98"/>
                <a:gd name="T67" fmla="*/ 2147483647 h 118"/>
                <a:gd name="T68" fmla="*/ 2147483647 w 98"/>
                <a:gd name="T69" fmla="*/ 2147483647 h 118"/>
                <a:gd name="T70" fmla="*/ 2147483647 w 98"/>
                <a:gd name="T71" fmla="*/ 2147483647 h 118"/>
                <a:gd name="T72" fmla="*/ 2147483647 w 98"/>
                <a:gd name="T73" fmla="*/ 2147483647 h 118"/>
                <a:gd name="T74" fmla="*/ 2147483647 w 98"/>
                <a:gd name="T75" fmla="*/ 2147483647 h 118"/>
                <a:gd name="T76" fmla="*/ 2147483647 w 98"/>
                <a:gd name="T77" fmla="*/ 2147483647 h 118"/>
                <a:gd name="T78" fmla="*/ 2147483647 w 98"/>
                <a:gd name="T79" fmla="*/ 2147483647 h 118"/>
                <a:gd name="T80" fmla="*/ 2147483647 w 98"/>
                <a:gd name="T81" fmla="*/ 2147483647 h 118"/>
                <a:gd name="T82" fmla="*/ 2147483647 w 98"/>
                <a:gd name="T83" fmla="*/ 2147483647 h 118"/>
                <a:gd name="T84" fmla="*/ 2147483647 w 98"/>
                <a:gd name="T85" fmla="*/ 2147483647 h 118"/>
                <a:gd name="T86" fmla="*/ 2147483647 w 98"/>
                <a:gd name="T87" fmla="*/ 2147483647 h 118"/>
                <a:gd name="T88" fmla="*/ 2147483647 w 98"/>
                <a:gd name="T89" fmla="*/ 2147483647 h 118"/>
                <a:gd name="T90" fmla="*/ 2147483647 w 98"/>
                <a:gd name="T91" fmla="*/ 2147483647 h 118"/>
                <a:gd name="T92" fmla="*/ 2147483647 w 98"/>
                <a:gd name="T93" fmla="*/ 2147483647 h 118"/>
                <a:gd name="T94" fmla="*/ 2147483647 w 98"/>
                <a:gd name="T95" fmla="*/ 2147483647 h 118"/>
                <a:gd name="T96" fmla="*/ 2147483647 w 98"/>
                <a:gd name="T97" fmla="*/ 2147483647 h 118"/>
                <a:gd name="T98" fmla="*/ 2147483647 w 98"/>
                <a:gd name="T99" fmla="*/ 2147483647 h 118"/>
                <a:gd name="T100" fmla="*/ 2147483647 w 98"/>
                <a:gd name="T101" fmla="*/ 2147483647 h 118"/>
                <a:gd name="T102" fmla="*/ 2147483647 w 98"/>
                <a:gd name="T103" fmla="*/ 2147483647 h 118"/>
                <a:gd name="T104" fmla="*/ 2147483647 w 98"/>
                <a:gd name="T105" fmla="*/ 2147483647 h 118"/>
                <a:gd name="T106" fmla="*/ 2147483647 w 98"/>
                <a:gd name="T107" fmla="*/ 2147483647 h 118"/>
                <a:gd name="T108" fmla="*/ 0 w 98"/>
                <a:gd name="T109" fmla="*/ 2147483647 h 118"/>
                <a:gd name="T110" fmla="*/ 0 w 98"/>
                <a:gd name="T111" fmla="*/ 2147483647 h 118"/>
                <a:gd name="T112" fmla="*/ 2147483647 w 98"/>
                <a:gd name="T113" fmla="*/ 2147483647 h 118"/>
                <a:gd name="T114" fmla="*/ 2147483647 w 98"/>
                <a:gd name="T115" fmla="*/ 2147483647 h 118"/>
                <a:gd name="T116" fmla="*/ 2147483647 w 98"/>
                <a:gd name="T117" fmla="*/ 2147483647 h 1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solidFill>
              <a:srgbClr val="0058A2"/>
            </a:solidFill>
            <a:ln w="7938">
              <a:solidFill>
                <a:schemeClr val="tx1"/>
              </a:solidFill>
              <a:prstDash val="solid"/>
              <a:round/>
              <a:headEnd/>
              <a:tailEnd/>
            </a:ln>
          </p:spPr>
          <p:txBody>
            <a:bodyPr/>
            <a:lstStyle/>
            <a:p>
              <a:endParaRPr lang="en-US"/>
            </a:p>
          </p:txBody>
        </p:sp>
        <p:sp>
          <p:nvSpPr>
            <p:cNvPr id="516" name="Freeform 244"/>
            <p:cNvSpPr>
              <a:spLocks/>
            </p:cNvSpPr>
            <p:nvPr/>
          </p:nvSpPr>
          <p:spPr bwMode="auto">
            <a:xfrm>
              <a:off x="7583488" y="3576092"/>
              <a:ext cx="257175" cy="215900"/>
            </a:xfrm>
            <a:custGeom>
              <a:avLst/>
              <a:gdLst>
                <a:gd name="T0" fmla="*/ 2147483647 w 162"/>
                <a:gd name="T1" fmla="*/ 2147483647 h 136"/>
                <a:gd name="T2" fmla="*/ 2147483647 w 162"/>
                <a:gd name="T3" fmla="*/ 2147483647 h 136"/>
                <a:gd name="T4" fmla="*/ 2147483647 w 162"/>
                <a:gd name="T5" fmla="*/ 0 h 136"/>
                <a:gd name="T6" fmla="*/ 2147483647 w 162"/>
                <a:gd name="T7" fmla="*/ 2147483647 h 136"/>
                <a:gd name="T8" fmla="*/ 2147483647 w 162"/>
                <a:gd name="T9" fmla="*/ 2147483647 h 136"/>
                <a:gd name="T10" fmla="*/ 2147483647 w 162"/>
                <a:gd name="T11" fmla="*/ 2147483647 h 136"/>
                <a:gd name="T12" fmla="*/ 2147483647 w 162"/>
                <a:gd name="T13" fmla="*/ 2147483647 h 136"/>
                <a:gd name="T14" fmla="*/ 2147483647 w 162"/>
                <a:gd name="T15" fmla="*/ 2147483647 h 136"/>
                <a:gd name="T16" fmla="*/ 2147483647 w 162"/>
                <a:gd name="T17" fmla="*/ 2147483647 h 136"/>
                <a:gd name="T18" fmla="*/ 2147483647 w 162"/>
                <a:gd name="T19" fmla="*/ 2147483647 h 136"/>
                <a:gd name="T20" fmla="*/ 2147483647 w 162"/>
                <a:gd name="T21" fmla="*/ 2147483647 h 136"/>
                <a:gd name="T22" fmla="*/ 2147483647 w 162"/>
                <a:gd name="T23" fmla="*/ 2147483647 h 136"/>
                <a:gd name="T24" fmla="*/ 2147483647 w 162"/>
                <a:gd name="T25" fmla="*/ 2147483647 h 136"/>
                <a:gd name="T26" fmla="*/ 2147483647 w 162"/>
                <a:gd name="T27" fmla="*/ 2147483647 h 136"/>
                <a:gd name="T28" fmla="*/ 2147483647 w 162"/>
                <a:gd name="T29" fmla="*/ 2147483647 h 136"/>
                <a:gd name="T30" fmla="*/ 2147483647 w 162"/>
                <a:gd name="T31" fmla="*/ 2147483647 h 136"/>
                <a:gd name="T32" fmla="*/ 2147483647 w 162"/>
                <a:gd name="T33" fmla="*/ 2147483647 h 136"/>
                <a:gd name="T34" fmla="*/ 2147483647 w 162"/>
                <a:gd name="T35" fmla="*/ 2147483647 h 136"/>
                <a:gd name="T36" fmla="*/ 2147483647 w 162"/>
                <a:gd name="T37" fmla="*/ 2147483647 h 136"/>
                <a:gd name="T38" fmla="*/ 2147483647 w 162"/>
                <a:gd name="T39" fmla="*/ 2147483647 h 136"/>
                <a:gd name="T40" fmla="*/ 2147483647 w 162"/>
                <a:gd name="T41" fmla="*/ 2147483647 h 136"/>
                <a:gd name="T42" fmla="*/ 2147483647 w 162"/>
                <a:gd name="T43" fmla="*/ 2147483647 h 136"/>
                <a:gd name="T44" fmla="*/ 2147483647 w 162"/>
                <a:gd name="T45" fmla="*/ 2147483647 h 136"/>
                <a:gd name="T46" fmla="*/ 2147483647 w 162"/>
                <a:gd name="T47" fmla="*/ 2147483647 h 136"/>
                <a:gd name="T48" fmla="*/ 2147483647 w 162"/>
                <a:gd name="T49" fmla="*/ 2147483647 h 136"/>
                <a:gd name="T50" fmla="*/ 2147483647 w 162"/>
                <a:gd name="T51" fmla="*/ 2147483647 h 136"/>
                <a:gd name="T52" fmla="*/ 2147483647 w 162"/>
                <a:gd name="T53" fmla="*/ 2147483647 h 136"/>
                <a:gd name="T54" fmla="*/ 2147483647 w 162"/>
                <a:gd name="T55" fmla="*/ 2147483647 h 136"/>
                <a:gd name="T56" fmla="*/ 2147483647 w 162"/>
                <a:gd name="T57" fmla="*/ 2147483647 h 136"/>
                <a:gd name="T58" fmla="*/ 2147483647 w 162"/>
                <a:gd name="T59" fmla="*/ 2147483647 h 136"/>
                <a:gd name="T60" fmla="*/ 2147483647 w 162"/>
                <a:gd name="T61" fmla="*/ 2147483647 h 136"/>
                <a:gd name="T62" fmla="*/ 2147483647 w 162"/>
                <a:gd name="T63" fmla="*/ 2147483647 h 136"/>
                <a:gd name="T64" fmla="*/ 2147483647 w 162"/>
                <a:gd name="T65" fmla="*/ 2147483647 h 136"/>
                <a:gd name="T66" fmla="*/ 2147483647 w 162"/>
                <a:gd name="T67" fmla="*/ 2147483647 h 136"/>
                <a:gd name="T68" fmla="*/ 2147483647 w 162"/>
                <a:gd name="T69" fmla="*/ 2147483647 h 136"/>
                <a:gd name="T70" fmla="*/ 2147483647 w 162"/>
                <a:gd name="T71" fmla="*/ 2147483647 h 136"/>
                <a:gd name="T72" fmla="*/ 2147483647 w 162"/>
                <a:gd name="T73" fmla="*/ 2147483647 h 136"/>
                <a:gd name="T74" fmla="*/ 2147483647 w 162"/>
                <a:gd name="T75" fmla="*/ 2147483647 h 136"/>
                <a:gd name="T76" fmla="*/ 2147483647 w 162"/>
                <a:gd name="T77" fmla="*/ 2147483647 h 136"/>
                <a:gd name="T78" fmla="*/ 2147483647 w 162"/>
                <a:gd name="T79" fmla="*/ 2147483647 h 136"/>
                <a:gd name="T80" fmla="*/ 2147483647 w 162"/>
                <a:gd name="T81" fmla="*/ 2147483647 h 136"/>
                <a:gd name="T82" fmla="*/ 2147483647 w 162"/>
                <a:gd name="T83" fmla="*/ 2147483647 h 136"/>
                <a:gd name="T84" fmla="*/ 2147483647 w 162"/>
                <a:gd name="T85" fmla="*/ 2147483647 h 136"/>
                <a:gd name="T86" fmla="*/ 2147483647 w 162"/>
                <a:gd name="T87" fmla="*/ 2147483647 h 136"/>
                <a:gd name="T88" fmla="*/ 2147483647 w 162"/>
                <a:gd name="T89" fmla="*/ 2147483647 h 136"/>
                <a:gd name="T90" fmla="*/ 2147483647 w 162"/>
                <a:gd name="T91" fmla="*/ 2147483647 h 136"/>
                <a:gd name="T92" fmla="*/ 2147483647 w 162"/>
                <a:gd name="T93" fmla="*/ 2147483647 h 136"/>
                <a:gd name="T94" fmla="*/ 2147483647 w 162"/>
                <a:gd name="T95" fmla="*/ 2147483647 h 136"/>
                <a:gd name="T96" fmla="*/ 2147483647 w 162"/>
                <a:gd name="T97" fmla="*/ 2147483647 h 136"/>
                <a:gd name="T98" fmla="*/ 2147483647 w 162"/>
                <a:gd name="T99" fmla="*/ 2147483647 h 136"/>
                <a:gd name="T100" fmla="*/ 2147483647 w 162"/>
                <a:gd name="T101" fmla="*/ 2147483647 h 136"/>
                <a:gd name="T102" fmla="*/ 2147483647 w 162"/>
                <a:gd name="T103" fmla="*/ 2147483647 h 136"/>
                <a:gd name="T104" fmla="*/ 0 w 162"/>
                <a:gd name="T105" fmla="*/ 2147483647 h 136"/>
                <a:gd name="T106" fmla="*/ 2147483647 w 162"/>
                <a:gd name="T107" fmla="*/ 2147483647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solidFill>
              <a:srgbClr val="0058A2"/>
            </a:solidFill>
            <a:ln w="7938">
              <a:solidFill>
                <a:schemeClr val="tx1"/>
              </a:solidFill>
              <a:prstDash val="solid"/>
              <a:round/>
              <a:headEnd/>
              <a:tailEnd/>
            </a:ln>
          </p:spPr>
          <p:txBody>
            <a:bodyPr/>
            <a:lstStyle/>
            <a:p>
              <a:endParaRPr lang="en-US"/>
            </a:p>
          </p:txBody>
        </p:sp>
        <p:sp>
          <p:nvSpPr>
            <p:cNvPr id="517" name="Freeform 245"/>
            <p:cNvSpPr>
              <a:spLocks/>
            </p:cNvSpPr>
            <p:nvPr/>
          </p:nvSpPr>
          <p:spPr bwMode="auto">
            <a:xfrm>
              <a:off x="7510463" y="3633242"/>
              <a:ext cx="76200" cy="25400"/>
            </a:xfrm>
            <a:custGeom>
              <a:avLst/>
              <a:gdLst>
                <a:gd name="T0" fmla="*/ 2147483647 w 48"/>
                <a:gd name="T1" fmla="*/ 2147483647 h 16"/>
                <a:gd name="T2" fmla="*/ 2147483647 w 48"/>
                <a:gd name="T3" fmla="*/ 0 h 16"/>
                <a:gd name="T4" fmla="*/ 2147483647 w 48"/>
                <a:gd name="T5" fmla="*/ 2147483647 h 16"/>
                <a:gd name="T6" fmla="*/ 2147483647 w 48"/>
                <a:gd name="T7" fmla="*/ 2147483647 h 16"/>
                <a:gd name="T8" fmla="*/ 2147483647 w 48"/>
                <a:gd name="T9" fmla="*/ 2147483647 h 16"/>
                <a:gd name="T10" fmla="*/ 2147483647 w 48"/>
                <a:gd name="T11" fmla="*/ 2147483647 h 16"/>
                <a:gd name="T12" fmla="*/ 2147483647 w 48"/>
                <a:gd name="T13" fmla="*/ 2147483647 h 16"/>
                <a:gd name="T14" fmla="*/ 2147483647 w 48"/>
                <a:gd name="T15" fmla="*/ 2147483647 h 16"/>
                <a:gd name="T16" fmla="*/ 2147483647 w 48"/>
                <a:gd name="T17" fmla="*/ 2147483647 h 16"/>
                <a:gd name="T18" fmla="*/ 2147483647 w 48"/>
                <a:gd name="T19" fmla="*/ 2147483647 h 16"/>
                <a:gd name="T20" fmla="*/ 0 w 48"/>
                <a:gd name="T21" fmla="*/ 2147483647 h 16"/>
                <a:gd name="T22" fmla="*/ 2147483647 w 4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solidFill>
              <a:srgbClr val="0058A2"/>
            </a:solidFill>
            <a:ln w="7938">
              <a:solidFill>
                <a:schemeClr val="tx1"/>
              </a:solidFill>
              <a:prstDash val="solid"/>
              <a:round/>
              <a:headEnd/>
              <a:tailEnd/>
            </a:ln>
          </p:spPr>
          <p:txBody>
            <a:bodyPr/>
            <a:lstStyle/>
            <a:p>
              <a:endParaRPr lang="en-US"/>
            </a:p>
          </p:txBody>
        </p:sp>
        <p:sp>
          <p:nvSpPr>
            <p:cNvPr id="518" name="Freeform 246"/>
            <p:cNvSpPr>
              <a:spLocks/>
            </p:cNvSpPr>
            <p:nvPr/>
          </p:nvSpPr>
          <p:spPr bwMode="auto">
            <a:xfrm>
              <a:off x="7469188" y="3642767"/>
              <a:ext cx="28575" cy="15875"/>
            </a:xfrm>
            <a:custGeom>
              <a:avLst/>
              <a:gdLst>
                <a:gd name="T0" fmla="*/ 2147483647 w 18"/>
                <a:gd name="T1" fmla="*/ 0 h 10"/>
                <a:gd name="T2" fmla="*/ 2147483647 w 18"/>
                <a:gd name="T3" fmla="*/ 0 h 10"/>
                <a:gd name="T4" fmla="*/ 2147483647 w 18"/>
                <a:gd name="T5" fmla="*/ 2147483647 h 10"/>
                <a:gd name="T6" fmla="*/ 2147483647 w 18"/>
                <a:gd name="T7" fmla="*/ 2147483647 h 10"/>
                <a:gd name="T8" fmla="*/ 2147483647 w 18"/>
                <a:gd name="T9" fmla="*/ 2147483647 h 10"/>
                <a:gd name="T10" fmla="*/ 0 w 18"/>
                <a:gd name="T11" fmla="*/ 2147483647 h 10"/>
                <a:gd name="T12" fmla="*/ 2147483647 w 18"/>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0">
                  <a:moveTo>
                    <a:pt x="2" y="0"/>
                  </a:moveTo>
                  <a:lnTo>
                    <a:pt x="12" y="0"/>
                  </a:lnTo>
                  <a:lnTo>
                    <a:pt x="18" y="4"/>
                  </a:lnTo>
                  <a:lnTo>
                    <a:pt x="14" y="10"/>
                  </a:lnTo>
                  <a:lnTo>
                    <a:pt x="4" y="10"/>
                  </a:lnTo>
                  <a:lnTo>
                    <a:pt x="0" y="6"/>
                  </a:lnTo>
                  <a:lnTo>
                    <a:pt x="2" y="0"/>
                  </a:lnTo>
                  <a:close/>
                </a:path>
              </a:pathLst>
            </a:custGeom>
            <a:solidFill>
              <a:srgbClr val="0058A2"/>
            </a:solidFill>
            <a:ln w="7938">
              <a:solidFill>
                <a:schemeClr val="tx1"/>
              </a:solidFill>
              <a:prstDash val="solid"/>
              <a:round/>
              <a:headEnd/>
              <a:tailEnd/>
            </a:ln>
          </p:spPr>
          <p:txBody>
            <a:bodyPr/>
            <a:lstStyle/>
            <a:p>
              <a:endParaRPr lang="en-US"/>
            </a:p>
          </p:txBody>
        </p:sp>
        <p:sp>
          <p:nvSpPr>
            <p:cNvPr id="519" name="Freeform 247"/>
            <p:cNvSpPr>
              <a:spLocks/>
            </p:cNvSpPr>
            <p:nvPr/>
          </p:nvSpPr>
          <p:spPr bwMode="auto">
            <a:xfrm>
              <a:off x="7500938" y="3512592"/>
              <a:ext cx="34925" cy="79375"/>
            </a:xfrm>
            <a:custGeom>
              <a:avLst/>
              <a:gdLst>
                <a:gd name="T0" fmla="*/ 0 w 22"/>
                <a:gd name="T1" fmla="*/ 0 h 50"/>
                <a:gd name="T2" fmla="*/ 2147483647 w 22"/>
                <a:gd name="T3" fmla="*/ 2147483647 h 50"/>
                <a:gd name="T4" fmla="*/ 2147483647 w 22"/>
                <a:gd name="T5" fmla="*/ 2147483647 h 50"/>
                <a:gd name="T6" fmla="*/ 2147483647 w 22"/>
                <a:gd name="T7" fmla="*/ 2147483647 h 50"/>
                <a:gd name="T8" fmla="*/ 2147483647 w 22"/>
                <a:gd name="T9" fmla="*/ 2147483647 h 50"/>
                <a:gd name="T10" fmla="*/ 2147483647 w 22"/>
                <a:gd name="T11" fmla="*/ 2147483647 h 50"/>
                <a:gd name="T12" fmla="*/ 2147483647 w 22"/>
                <a:gd name="T13" fmla="*/ 2147483647 h 50"/>
                <a:gd name="T14" fmla="*/ 2147483647 w 22"/>
                <a:gd name="T15" fmla="*/ 2147483647 h 50"/>
                <a:gd name="T16" fmla="*/ 2147483647 w 22"/>
                <a:gd name="T17" fmla="*/ 2147483647 h 50"/>
                <a:gd name="T18" fmla="*/ 2147483647 w 22"/>
                <a:gd name="T19" fmla="*/ 2147483647 h 50"/>
                <a:gd name="T20" fmla="*/ 2147483647 w 22"/>
                <a:gd name="T21" fmla="*/ 2147483647 h 50"/>
                <a:gd name="T22" fmla="*/ 2147483647 w 22"/>
                <a:gd name="T23" fmla="*/ 2147483647 h 50"/>
                <a:gd name="T24" fmla="*/ 2147483647 w 22"/>
                <a:gd name="T25" fmla="*/ 2147483647 h 50"/>
                <a:gd name="T26" fmla="*/ 2147483647 w 22"/>
                <a:gd name="T27" fmla="*/ 2147483647 h 50"/>
                <a:gd name="T28" fmla="*/ 2147483647 w 22"/>
                <a:gd name="T29" fmla="*/ 2147483647 h 50"/>
                <a:gd name="T30" fmla="*/ 2147483647 w 22"/>
                <a:gd name="T31" fmla="*/ 2147483647 h 50"/>
                <a:gd name="T32" fmla="*/ 2147483647 w 22"/>
                <a:gd name="T33" fmla="*/ 2147483647 h 50"/>
                <a:gd name="T34" fmla="*/ 2147483647 w 22"/>
                <a:gd name="T35" fmla="*/ 2147483647 h 50"/>
                <a:gd name="T36" fmla="*/ 2147483647 w 22"/>
                <a:gd name="T37" fmla="*/ 2147483647 h 50"/>
                <a:gd name="T38" fmla="*/ 2147483647 w 22"/>
                <a:gd name="T39" fmla="*/ 2147483647 h 50"/>
                <a:gd name="T40" fmla="*/ 2147483647 w 22"/>
                <a:gd name="T41" fmla="*/ 2147483647 h 50"/>
                <a:gd name="T42" fmla="*/ 2147483647 w 22"/>
                <a:gd name="T43" fmla="*/ 2147483647 h 50"/>
                <a:gd name="T44" fmla="*/ 0 w 22"/>
                <a:gd name="T45" fmla="*/ 2147483647 h 50"/>
                <a:gd name="T46" fmla="*/ 2147483647 w 22"/>
                <a:gd name="T47" fmla="*/ 2147483647 h 50"/>
                <a:gd name="T48" fmla="*/ 0 w 22"/>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solidFill>
              <a:srgbClr val="0058A2"/>
            </a:solidFill>
            <a:ln w="7938">
              <a:solidFill>
                <a:schemeClr val="tx1"/>
              </a:solidFill>
              <a:prstDash val="solid"/>
              <a:round/>
              <a:headEnd/>
              <a:tailEnd/>
            </a:ln>
          </p:spPr>
          <p:txBody>
            <a:bodyPr/>
            <a:lstStyle/>
            <a:p>
              <a:endParaRPr lang="en-US"/>
            </a:p>
          </p:txBody>
        </p:sp>
        <p:sp>
          <p:nvSpPr>
            <p:cNvPr id="520" name="Freeform 248"/>
            <p:cNvSpPr>
              <a:spLocks/>
            </p:cNvSpPr>
            <p:nvPr/>
          </p:nvSpPr>
          <p:spPr bwMode="auto">
            <a:xfrm>
              <a:off x="7840663" y="3630067"/>
              <a:ext cx="244475" cy="206375"/>
            </a:xfrm>
            <a:custGeom>
              <a:avLst/>
              <a:gdLst>
                <a:gd name="T0" fmla="*/ 0 w 154"/>
                <a:gd name="T1" fmla="*/ 0 h 130"/>
                <a:gd name="T2" fmla="*/ 2147483647 w 154"/>
                <a:gd name="T3" fmla="*/ 2147483647 h 130"/>
                <a:gd name="T4" fmla="*/ 2147483647 w 154"/>
                <a:gd name="T5" fmla="*/ 2147483647 h 130"/>
                <a:gd name="T6" fmla="*/ 2147483647 w 154"/>
                <a:gd name="T7" fmla="*/ 2147483647 h 130"/>
                <a:gd name="T8" fmla="*/ 2147483647 w 154"/>
                <a:gd name="T9" fmla="*/ 2147483647 h 130"/>
                <a:gd name="T10" fmla="*/ 2147483647 w 154"/>
                <a:gd name="T11" fmla="*/ 2147483647 h 130"/>
                <a:gd name="T12" fmla="*/ 2147483647 w 154"/>
                <a:gd name="T13" fmla="*/ 2147483647 h 130"/>
                <a:gd name="T14" fmla="*/ 2147483647 w 154"/>
                <a:gd name="T15" fmla="*/ 2147483647 h 130"/>
                <a:gd name="T16" fmla="*/ 2147483647 w 154"/>
                <a:gd name="T17" fmla="*/ 2147483647 h 130"/>
                <a:gd name="T18" fmla="*/ 2147483647 w 154"/>
                <a:gd name="T19" fmla="*/ 2147483647 h 130"/>
                <a:gd name="T20" fmla="*/ 2147483647 w 154"/>
                <a:gd name="T21" fmla="*/ 2147483647 h 130"/>
                <a:gd name="T22" fmla="*/ 2147483647 w 154"/>
                <a:gd name="T23" fmla="*/ 2147483647 h 130"/>
                <a:gd name="T24" fmla="*/ 2147483647 w 154"/>
                <a:gd name="T25" fmla="*/ 2147483647 h 130"/>
                <a:gd name="T26" fmla="*/ 2147483647 w 154"/>
                <a:gd name="T27" fmla="*/ 2147483647 h 130"/>
                <a:gd name="T28" fmla="*/ 2147483647 w 154"/>
                <a:gd name="T29" fmla="*/ 2147483647 h 130"/>
                <a:gd name="T30" fmla="*/ 2147483647 w 154"/>
                <a:gd name="T31" fmla="*/ 2147483647 h 130"/>
                <a:gd name="T32" fmla="*/ 2147483647 w 154"/>
                <a:gd name="T33" fmla="*/ 2147483647 h 130"/>
                <a:gd name="T34" fmla="*/ 2147483647 w 154"/>
                <a:gd name="T35" fmla="*/ 2147483647 h 130"/>
                <a:gd name="T36" fmla="*/ 2147483647 w 154"/>
                <a:gd name="T37" fmla="*/ 2147483647 h 130"/>
                <a:gd name="T38" fmla="*/ 2147483647 w 154"/>
                <a:gd name="T39" fmla="*/ 2147483647 h 130"/>
                <a:gd name="T40" fmla="*/ 2147483647 w 154"/>
                <a:gd name="T41" fmla="*/ 2147483647 h 130"/>
                <a:gd name="T42" fmla="*/ 2147483647 w 154"/>
                <a:gd name="T43" fmla="*/ 2147483647 h 130"/>
                <a:gd name="T44" fmla="*/ 2147483647 w 154"/>
                <a:gd name="T45" fmla="*/ 2147483647 h 130"/>
                <a:gd name="T46" fmla="*/ 2147483647 w 154"/>
                <a:gd name="T47" fmla="*/ 2147483647 h 130"/>
                <a:gd name="T48" fmla="*/ 2147483647 w 154"/>
                <a:gd name="T49" fmla="*/ 2147483647 h 130"/>
                <a:gd name="T50" fmla="*/ 2147483647 w 154"/>
                <a:gd name="T51" fmla="*/ 2147483647 h 130"/>
                <a:gd name="T52" fmla="*/ 2147483647 w 154"/>
                <a:gd name="T53" fmla="*/ 2147483647 h 130"/>
                <a:gd name="T54" fmla="*/ 2147483647 w 154"/>
                <a:gd name="T55" fmla="*/ 2147483647 h 130"/>
                <a:gd name="T56" fmla="*/ 2147483647 w 154"/>
                <a:gd name="T57" fmla="*/ 2147483647 h 130"/>
                <a:gd name="T58" fmla="*/ 2147483647 w 154"/>
                <a:gd name="T59" fmla="*/ 2147483647 h 130"/>
                <a:gd name="T60" fmla="*/ 2147483647 w 154"/>
                <a:gd name="T61" fmla="*/ 2147483647 h 130"/>
                <a:gd name="T62" fmla="*/ 2147483647 w 154"/>
                <a:gd name="T63" fmla="*/ 2147483647 h 130"/>
                <a:gd name="T64" fmla="*/ 2147483647 w 154"/>
                <a:gd name="T65" fmla="*/ 2147483647 h 130"/>
                <a:gd name="T66" fmla="*/ 2147483647 w 154"/>
                <a:gd name="T67" fmla="*/ 2147483647 h 130"/>
                <a:gd name="T68" fmla="*/ 2147483647 w 154"/>
                <a:gd name="T69" fmla="*/ 2147483647 h 130"/>
                <a:gd name="T70" fmla="*/ 2147483647 w 154"/>
                <a:gd name="T71" fmla="*/ 2147483647 h 130"/>
                <a:gd name="T72" fmla="*/ 0 w 154"/>
                <a:gd name="T73" fmla="*/ 2147483647 h 130"/>
                <a:gd name="T74" fmla="*/ 0 w 154"/>
                <a:gd name="T75" fmla="*/ 0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solidFill>
              <a:srgbClr val="6699FF"/>
            </a:solidFill>
            <a:ln w="7938">
              <a:solidFill>
                <a:schemeClr val="tx1"/>
              </a:solidFill>
              <a:prstDash val="solid"/>
              <a:round/>
              <a:headEnd/>
              <a:tailEnd/>
            </a:ln>
          </p:spPr>
          <p:txBody>
            <a:bodyPr/>
            <a:lstStyle/>
            <a:p>
              <a:endParaRPr lang="en-US"/>
            </a:p>
          </p:txBody>
        </p:sp>
        <p:sp>
          <p:nvSpPr>
            <p:cNvPr id="521" name="Freeform 249"/>
            <p:cNvSpPr>
              <a:spLocks/>
            </p:cNvSpPr>
            <p:nvPr/>
          </p:nvSpPr>
          <p:spPr bwMode="auto">
            <a:xfrm>
              <a:off x="8037513" y="3668167"/>
              <a:ext cx="92075" cy="57150"/>
            </a:xfrm>
            <a:custGeom>
              <a:avLst/>
              <a:gdLst>
                <a:gd name="T0" fmla="*/ 0 w 58"/>
                <a:gd name="T1" fmla="*/ 2147483647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0 w 58"/>
                <a:gd name="T27" fmla="*/ 2147483647 h 36"/>
                <a:gd name="T28" fmla="*/ 0 w 58"/>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solidFill>
              <a:srgbClr val="6699FF"/>
            </a:solidFill>
            <a:ln w="7938">
              <a:solidFill>
                <a:schemeClr val="tx1"/>
              </a:solidFill>
              <a:prstDash val="solid"/>
              <a:round/>
              <a:headEnd/>
              <a:tailEnd/>
            </a:ln>
          </p:spPr>
          <p:txBody>
            <a:bodyPr/>
            <a:lstStyle/>
            <a:p>
              <a:endParaRPr lang="en-US"/>
            </a:p>
          </p:txBody>
        </p:sp>
        <p:sp>
          <p:nvSpPr>
            <p:cNvPr id="522" name="Freeform 250"/>
            <p:cNvSpPr>
              <a:spLocks/>
            </p:cNvSpPr>
            <p:nvPr/>
          </p:nvSpPr>
          <p:spPr bwMode="auto">
            <a:xfrm>
              <a:off x="8183563" y="3696742"/>
              <a:ext cx="34925" cy="44450"/>
            </a:xfrm>
            <a:custGeom>
              <a:avLst/>
              <a:gdLst>
                <a:gd name="T0" fmla="*/ 0 w 22"/>
                <a:gd name="T1" fmla="*/ 0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0 w 22"/>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8">
                  <a:moveTo>
                    <a:pt x="0" y="0"/>
                  </a:moveTo>
                  <a:lnTo>
                    <a:pt x="10" y="6"/>
                  </a:lnTo>
                  <a:lnTo>
                    <a:pt x="20" y="16"/>
                  </a:lnTo>
                  <a:lnTo>
                    <a:pt x="22" y="28"/>
                  </a:lnTo>
                  <a:lnTo>
                    <a:pt x="12" y="22"/>
                  </a:lnTo>
                  <a:lnTo>
                    <a:pt x="8" y="14"/>
                  </a:lnTo>
                  <a:lnTo>
                    <a:pt x="2" y="8"/>
                  </a:lnTo>
                  <a:lnTo>
                    <a:pt x="0" y="0"/>
                  </a:lnTo>
                  <a:close/>
                </a:path>
              </a:pathLst>
            </a:custGeom>
            <a:solidFill>
              <a:srgbClr val="6699FF"/>
            </a:solidFill>
            <a:ln w="7938">
              <a:solidFill>
                <a:schemeClr val="tx1"/>
              </a:solidFill>
              <a:prstDash val="solid"/>
              <a:round/>
              <a:headEnd/>
              <a:tailEnd/>
            </a:ln>
          </p:spPr>
          <p:txBody>
            <a:bodyPr/>
            <a:lstStyle/>
            <a:p>
              <a:endParaRPr lang="en-US"/>
            </a:p>
          </p:txBody>
        </p:sp>
        <p:sp>
          <p:nvSpPr>
            <p:cNvPr id="523" name="Freeform 251"/>
            <p:cNvSpPr>
              <a:spLocks/>
            </p:cNvSpPr>
            <p:nvPr/>
          </p:nvSpPr>
          <p:spPr bwMode="auto">
            <a:xfrm>
              <a:off x="8307388" y="3798342"/>
              <a:ext cx="31750" cy="19050"/>
            </a:xfrm>
            <a:custGeom>
              <a:avLst/>
              <a:gdLst>
                <a:gd name="T0" fmla="*/ 2147483647 w 20"/>
                <a:gd name="T1" fmla="*/ 0 h 12"/>
                <a:gd name="T2" fmla="*/ 2147483647 w 20"/>
                <a:gd name="T3" fmla="*/ 0 h 12"/>
                <a:gd name="T4" fmla="*/ 2147483647 w 20"/>
                <a:gd name="T5" fmla="*/ 2147483647 h 12"/>
                <a:gd name="T6" fmla="*/ 2147483647 w 20"/>
                <a:gd name="T7" fmla="*/ 2147483647 h 12"/>
                <a:gd name="T8" fmla="*/ 2147483647 w 20"/>
                <a:gd name="T9" fmla="*/ 2147483647 h 12"/>
                <a:gd name="T10" fmla="*/ 2147483647 w 20"/>
                <a:gd name="T11" fmla="*/ 2147483647 h 12"/>
                <a:gd name="T12" fmla="*/ 2147483647 w 20"/>
                <a:gd name="T13" fmla="*/ 2147483647 h 12"/>
                <a:gd name="T14" fmla="*/ 0 w 20"/>
                <a:gd name="T15" fmla="*/ 2147483647 h 12"/>
                <a:gd name="T16" fmla="*/ 2147483647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solidFill>
              <a:srgbClr val="DDDDDD"/>
            </a:solidFill>
            <a:ln w="7938">
              <a:solidFill>
                <a:schemeClr val="tx1"/>
              </a:solidFill>
              <a:prstDash val="solid"/>
              <a:round/>
              <a:headEnd/>
              <a:tailEnd/>
            </a:ln>
          </p:spPr>
          <p:txBody>
            <a:bodyPr/>
            <a:lstStyle/>
            <a:p>
              <a:endParaRPr lang="en-US"/>
            </a:p>
          </p:txBody>
        </p:sp>
        <p:sp>
          <p:nvSpPr>
            <p:cNvPr id="524" name="Freeform 252"/>
            <p:cNvSpPr>
              <a:spLocks/>
            </p:cNvSpPr>
            <p:nvPr/>
          </p:nvSpPr>
          <p:spPr bwMode="auto">
            <a:xfrm>
              <a:off x="8332788" y="3772942"/>
              <a:ext cx="25400" cy="31750"/>
            </a:xfrm>
            <a:custGeom>
              <a:avLst/>
              <a:gdLst>
                <a:gd name="T0" fmla="*/ 0 w 16"/>
                <a:gd name="T1" fmla="*/ 0 h 20"/>
                <a:gd name="T2" fmla="*/ 2147483647 w 16"/>
                <a:gd name="T3" fmla="*/ 2147483647 h 20"/>
                <a:gd name="T4" fmla="*/ 2147483647 w 16"/>
                <a:gd name="T5" fmla="*/ 2147483647 h 20"/>
                <a:gd name="T6" fmla="*/ 2147483647 w 16"/>
                <a:gd name="T7" fmla="*/ 2147483647 h 20"/>
                <a:gd name="T8" fmla="*/ 2147483647 w 16"/>
                <a:gd name="T9" fmla="*/ 2147483647 h 20"/>
                <a:gd name="T10" fmla="*/ 2147483647 w 16"/>
                <a:gd name="T11" fmla="*/ 2147483647 h 20"/>
                <a:gd name="T12" fmla="*/ 0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2" y="8"/>
                  </a:lnTo>
                  <a:lnTo>
                    <a:pt x="6" y="18"/>
                  </a:lnTo>
                  <a:lnTo>
                    <a:pt x="16" y="20"/>
                  </a:lnTo>
                  <a:lnTo>
                    <a:pt x="14" y="8"/>
                  </a:lnTo>
                  <a:lnTo>
                    <a:pt x="8" y="4"/>
                  </a:lnTo>
                  <a:lnTo>
                    <a:pt x="0" y="0"/>
                  </a:lnTo>
                  <a:close/>
                </a:path>
              </a:pathLst>
            </a:custGeom>
            <a:solidFill>
              <a:srgbClr val="DDDDDD"/>
            </a:solidFill>
            <a:ln w="7938">
              <a:solidFill>
                <a:schemeClr val="tx1"/>
              </a:solidFill>
              <a:prstDash val="solid"/>
              <a:round/>
              <a:headEnd/>
              <a:tailEnd/>
            </a:ln>
          </p:spPr>
          <p:txBody>
            <a:bodyPr/>
            <a:lstStyle/>
            <a:p>
              <a:endParaRPr lang="en-US"/>
            </a:p>
          </p:txBody>
        </p:sp>
        <p:sp>
          <p:nvSpPr>
            <p:cNvPr id="525" name="Freeform 253"/>
            <p:cNvSpPr>
              <a:spLocks/>
            </p:cNvSpPr>
            <p:nvPr/>
          </p:nvSpPr>
          <p:spPr bwMode="auto">
            <a:xfrm>
              <a:off x="8355013" y="3823742"/>
              <a:ext cx="22225" cy="15875"/>
            </a:xfrm>
            <a:custGeom>
              <a:avLst/>
              <a:gdLst>
                <a:gd name="T0" fmla="*/ 0 w 14"/>
                <a:gd name="T1" fmla="*/ 2147483647 h 10"/>
                <a:gd name="T2" fmla="*/ 2147483647 w 14"/>
                <a:gd name="T3" fmla="*/ 0 h 10"/>
                <a:gd name="T4" fmla="*/ 2147483647 w 14"/>
                <a:gd name="T5" fmla="*/ 2147483647 h 10"/>
                <a:gd name="T6" fmla="*/ 2147483647 w 14"/>
                <a:gd name="T7" fmla="*/ 2147483647 h 10"/>
                <a:gd name="T8" fmla="*/ 2147483647 w 14"/>
                <a:gd name="T9" fmla="*/ 2147483647 h 10"/>
                <a:gd name="T10" fmla="*/ 0 w 14"/>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0" y="2"/>
                  </a:moveTo>
                  <a:lnTo>
                    <a:pt x="6" y="0"/>
                  </a:lnTo>
                  <a:lnTo>
                    <a:pt x="14" y="4"/>
                  </a:lnTo>
                  <a:lnTo>
                    <a:pt x="14" y="10"/>
                  </a:lnTo>
                  <a:lnTo>
                    <a:pt x="6" y="8"/>
                  </a:lnTo>
                  <a:lnTo>
                    <a:pt x="0" y="2"/>
                  </a:lnTo>
                  <a:close/>
                </a:path>
              </a:pathLst>
            </a:custGeom>
            <a:solidFill>
              <a:srgbClr val="DDDDDD"/>
            </a:solidFill>
            <a:ln w="7938">
              <a:solidFill>
                <a:schemeClr val="tx1"/>
              </a:solidFill>
              <a:prstDash val="solid"/>
              <a:round/>
              <a:headEnd/>
              <a:tailEnd/>
            </a:ln>
          </p:spPr>
          <p:txBody>
            <a:bodyPr/>
            <a:lstStyle/>
            <a:p>
              <a:endParaRPr lang="en-US"/>
            </a:p>
          </p:txBody>
        </p:sp>
        <p:sp>
          <p:nvSpPr>
            <p:cNvPr id="526" name="Freeform 254"/>
            <p:cNvSpPr>
              <a:spLocks/>
            </p:cNvSpPr>
            <p:nvPr/>
          </p:nvSpPr>
          <p:spPr bwMode="auto">
            <a:xfrm>
              <a:off x="8424863" y="4080917"/>
              <a:ext cx="69850" cy="57150"/>
            </a:xfrm>
            <a:custGeom>
              <a:avLst/>
              <a:gdLst>
                <a:gd name="T0" fmla="*/ 0 w 44"/>
                <a:gd name="T1" fmla="*/ 0 h 36"/>
                <a:gd name="T2" fmla="*/ 2147483647 w 44"/>
                <a:gd name="T3" fmla="*/ 2147483647 h 36"/>
                <a:gd name="T4" fmla="*/ 2147483647 w 44"/>
                <a:gd name="T5" fmla="*/ 2147483647 h 36"/>
                <a:gd name="T6" fmla="*/ 2147483647 w 44"/>
                <a:gd name="T7" fmla="*/ 2147483647 h 36"/>
                <a:gd name="T8" fmla="*/ 2147483647 w 44"/>
                <a:gd name="T9" fmla="*/ 2147483647 h 36"/>
                <a:gd name="T10" fmla="*/ 2147483647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0 w 4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solidFill>
              <a:srgbClr val="0058A2"/>
            </a:solidFill>
            <a:ln w="7938">
              <a:solidFill>
                <a:schemeClr val="tx1"/>
              </a:solidFill>
              <a:prstDash val="solid"/>
              <a:round/>
              <a:headEnd/>
              <a:tailEnd/>
            </a:ln>
          </p:spPr>
          <p:txBody>
            <a:bodyPr/>
            <a:lstStyle/>
            <a:p>
              <a:endParaRPr lang="en-US"/>
            </a:p>
          </p:txBody>
        </p:sp>
        <p:sp>
          <p:nvSpPr>
            <p:cNvPr id="527" name="Freeform 255"/>
            <p:cNvSpPr>
              <a:spLocks/>
            </p:cNvSpPr>
            <p:nvPr/>
          </p:nvSpPr>
          <p:spPr bwMode="auto">
            <a:xfrm>
              <a:off x="8643938" y="4461917"/>
              <a:ext cx="139700" cy="215900"/>
            </a:xfrm>
            <a:custGeom>
              <a:avLst/>
              <a:gdLst>
                <a:gd name="T0" fmla="*/ 2147483647 w 88"/>
                <a:gd name="T1" fmla="*/ 2147483647 h 136"/>
                <a:gd name="T2" fmla="*/ 2147483647 w 88"/>
                <a:gd name="T3" fmla="*/ 2147483647 h 136"/>
                <a:gd name="T4" fmla="*/ 2147483647 w 88"/>
                <a:gd name="T5" fmla="*/ 2147483647 h 136"/>
                <a:gd name="T6" fmla="*/ 2147483647 w 88"/>
                <a:gd name="T7" fmla="*/ 2147483647 h 136"/>
                <a:gd name="T8" fmla="*/ 2147483647 w 88"/>
                <a:gd name="T9" fmla="*/ 2147483647 h 136"/>
                <a:gd name="T10" fmla="*/ 2147483647 w 88"/>
                <a:gd name="T11" fmla="*/ 2147483647 h 136"/>
                <a:gd name="T12" fmla="*/ 2147483647 w 88"/>
                <a:gd name="T13" fmla="*/ 2147483647 h 136"/>
                <a:gd name="T14" fmla="*/ 2147483647 w 88"/>
                <a:gd name="T15" fmla="*/ 2147483647 h 136"/>
                <a:gd name="T16" fmla="*/ 2147483647 w 88"/>
                <a:gd name="T17" fmla="*/ 2147483647 h 136"/>
                <a:gd name="T18" fmla="*/ 0 w 88"/>
                <a:gd name="T19" fmla="*/ 0 h 136"/>
                <a:gd name="T20" fmla="*/ 2147483647 w 88"/>
                <a:gd name="T21" fmla="*/ 2147483647 h 136"/>
                <a:gd name="T22" fmla="*/ 2147483647 w 88"/>
                <a:gd name="T23" fmla="*/ 2147483647 h 136"/>
                <a:gd name="T24" fmla="*/ 2147483647 w 88"/>
                <a:gd name="T25" fmla="*/ 2147483647 h 136"/>
                <a:gd name="T26" fmla="*/ 2147483647 w 88"/>
                <a:gd name="T27" fmla="*/ 2147483647 h 136"/>
                <a:gd name="T28" fmla="*/ 2147483647 w 88"/>
                <a:gd name="T29" fmla="*/ 2147483647 h 136"/>
                <a:gd name="T30" fmla="*/ 2147483647 w 88"/>
                <a:gd name="T31" fmla="*/ 2147483647 h 136"/>
                <a:gd name="T32" fmla="*/ 2147483647 w 88"/>
                <a:gd name="T33" fmla="*/ 2147483647 h 136"/>
                <a:gd name="T34" fmla="*/ 2147483647 w 88"/>
                <a:gd name="T35" fmla="*/ 2147483647 h 136"/>
                <a:gd name="T36" fmla="*/ 2147483647 w 88"/>
                <a:gd name="T37" fmla="*/ 2147483647 h 136"/>
                <a:gd name="T38" fmla="*/ 2147483647 w 88"/>
                <a:gd name="T39" fmla="*/ 2147483647 h 136"/>
                <a:gd name="T40" fmla="*/ 2147483647 w 88"/>
                <a:gd name="T41" fmla="*/ 2147483647 h 136"/>
                <a:gd name="T42" fmla="*/ 2147483647 w 88"/>
                <a:gd name="T43" fmla="*/ 2147483647 h 136"/>
                <a:gd name="T44" fmla="*/ 2147483647 w 88"/>
                <a:gd name="T45" fmla="*/ 2147483647 h 136"/>
                <a:gd name="T46" fmla="*/ 2147483647 w 88"/>
                <a:gd name="T47" fmla="*/ 2147483647 h 136"/>
                <a:gd name="T48" fmla="*/ 2147483647 w 88"/>
                <a:gd name="T49" fmla="*/ 2147483647 h 136"/>
                <a:gd name="T50" fmla="*/ 2147483647 w 88"/>
                <a:gd name="T51" fmla="*/ 2147483647 h 136"/>
                <a:gd name="T52" fmla="*/ 2147483647 w 88"/>
                <a:gd name="T53" fmla="*/ 2147483647 h 136"/>
                <a:gd name="T54" fmla="*/ 2147483647 w 88"/>
                <a:gd name="T55" fmla="*/ 2147483647 h 136"/>
                <a:gd name="T56" fmla="*/ 2147483647 w 88"/>
                <a:gd name="T57" fmla="*/ 2147483647 h 136"/>
                <a:gd name="T58" fmla="*/ 2147483647 w 88"/>
                <a:gd name="T59" fmla="*/ 2147483647 h 136"/>
                <a:gd name="T60" fmla="*/ 2147483647 w 88"/>
                <a:gd name="T61" fmla="*/ 2147483647 h 136"/>
                <a:gd name="T62" fmla="*/ 2147483647 w 88"/>
                <a:gd name="T63" fmla="*/ 2147483647 h 136"/>
                <a:gd name="T64" fmla="*/ 2147483647 w 88"/>
                <a:gd name="T65" fmla="*/ 2147483647 h 136"/>
                <a:gd name="T66" fmla="*/ 2147483647 w 88"/>
                <a:gd name="T67" fmla="*/ 2147483647 h 136"/>
                <a:gd name="T68" fmla="*/ 2147483647 w 88"/>
                <a:gd name="T69" fmla="*/ 2147483647 h 136"/>
                <a:gd name="T70" fmla="*/ 2147483647 w 88"/>
                <a:gd name="T71" fmla="*/ 2147483647 h 136"/>
                <a:gd name="T72" fmla="*/ 2147483647 w 88"/>
                <a:gd name="T73" fmla="*/ 2147483647 h 136"/>
                <a:gd name="T74" fmla="*/ 2147483647 w 88"/>
                <a:gd name="T75" fmla="*/ 2147483647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solidFill>
              <a:srgbClr val="0058A2"/>
            </a:solidFill>
            <a:ln w="7938">
              <a:solidFill>
                <a:schemeClr val="tx1"/>
              </a:solidFill>
              <a:prstDash val="solid"/>
              <a:round/>
              <a:headEnd/>
              <a:tailEnd/>
            </a:ln>
          </p:spPr>
          <p:txBody>
            <a:bodyPr/>
            <a:lstStyle/>
            <a:p>
              <a:endParaRPr lang="en-US"/>
            </a:p>
          </p:txBody>
        </p:sp>
        <p:sp>
          <p:nvSpPr>
            <p:cNvPr id="528" name="Freeform 256"/>
            <p:cNvSpPr>
              <a:spLocks/>
            </p:cNvSpPr>
            <p:nvPr/>
          </p:nvSpPr>
          <p:spPr bwMode="auto">
            <a:xfrm>
              <a:off x="8485188" y="4646067"/>
              <a:ext cx="193675" cy="184150"/>
            </a:xfrm>
            <a:custGeom>
              <a:avLst/>
              <a:gdLst>
                <a:gd name="T0" fmla="*/ 2147483647 w 122"/>
                <a:gd name="T1" fmla="*/ 0 h 116"/>
                <a:gd name="T2" fmla="*/ 2147483647 w 122"/>
                <a:gd name="T3" fmla="*/ 2147483647 h 116"/>
                <a:gd name="T4" fmla="*/ 2147483647 w 122"/>
                <a:gd name="T5" fmla="*/ 2147483647 h 116"/>
                <a:gd name="T6" fmla="*/ 2147483647 w 122"/>
                <a:gd name="T7" fmla="*/ 2147483647 h 116"/>
                <a:gd name="T8" fmla="*/ 2147483647 w 122"/>
                <a:gd name="T9" fmla="*/ 2147483647 h 116"/>
                <a:gd name="T10" fmla="*/ 2147483647 w 122"/>
                <a:gd name="T11" fmla="*/ 2147483647 h 116"/>
                <a:gd name="T12" fmla="*/ 2147483647 w 122"/>
                <a:gd name="T13" fmla="*/ 2147483647 h 116"/>
                <a:gd name="T14" fmla="*/ 2147483647 w 122"/>
                <a:gd name="T15" fmla="*/ 2147483647 h 116"/>
                <a:gd name="T16" fmla="*/ 2147483647 w 122"/>
                <a:gd name="T17" fmla="*/ 2147483647 h 116"/>
                <a:gd name="T18" fmla="*/ 2147483647 w 122"/>
                <a:gd name="T19" fmla="*/ 2147483647 h 116"/>
                <a:gd name="T20" fmla="*/ 2147483647 w 122"/>
                <a:gd name="T21" fmla="*/ 2147483647 h 116"/>
                <a:gd name="T22" fmla="*/ 2147483647 w 122"/>
                <a:gd name="T23" fmla="*/ 2147483647 h 116"/>
                <a:gd name="T24" fmla="*/ 2147483647 w 122"/>
                <a:gd name="T25" fmla="*/ 2147483647 h 116"/>
                <a:gd name="T26" fmla="*/ 2147483647 w 122"/>
                <a:gd name="T27" fmla="*/ 2147483647 h 116"/>
                <a:gd name="T28" fmla="*/ 2147483647 w 122"/>
                <a:gd name="T29" fmla="*/ 2147483647 h 116"/>
                <a:gd name="T30" fmla="*/ 2147483647 w 122"/>
                <a:gd name="T31" fmla="*/ 2147483647 h 116"/>
                <a:gd name="T32" fmla="*/ 2147483647 w 122"/>
                <a:gd name="T33" fmla="*/ 2147483647 h 116"/>
                <a:gd name="T34" fmla="*/ 2147483647 w 122"/>
                <a:gd name="T35" fmla="*/ 2147483647 h 116"/>
                <a:gd name="T36" fmla="*/ 2147483647 w 122"/>
                <a:gd name="T37" fmla="*/ 2147483647 h 116"/>
                <a:gd name="T38" fmla="*/ 0 w 122"/>
                <a:gd name="T39" fmla="*/ 2147483647 h 116"/>
                <a:gd name="T40" fmla="*/ 2147483647 w 122"/>
                <a:gd name="T41" fmla="*/ 2147483647 h 116"/>
                <a:gd name="T42" fmla="*/ 2147483647 w 122"/>
                <a:gd name="T43" fmla="*/ 2147483647 h 116"/>
                <a:gd name="T44" fmla="*/ 2147483647 w 122"/>
                <a:gd name="T45" fmla="*/ 2147483647 h 116"/>
                <a:gd name="T46" fmla="*/ 2147483647 w 122"/>
                <a:gd name="T47" fmla="*/ 2147483647 h 116"/>
                <a:gd name="T48" fmla="*/ 2147483647 w 122"/>
                <a:gd name="T49" fmla="*/ 2147483647 h 116"/>
                <a:gd name="T50" fmla="*/ 2147483647 w 122"/>
                <a:gd name="T51" fmla="*/ 2147483647 h 116"/>
                <a:gd name="T52" fmla="*/ 2147483647 w 122"/>
                <a:gd name="T53" fmla="*/ 2147483647 h 116"/>
                <a:gd name="T54" fmla="*/ 2147483647 w 122"/>
                <a:gd name="T55" fmla="*/ 2147483647 h 116"/>
                <a:gd name="T56" fmla="*/ 2147483647 w 122"/>
                <a:gd name="T57" fmla="*/ 2147483647 h 116"/>
                <a:gd name="T58" fmla="*/ 2147483647 w 122"/>
                <a:gd name="T59" fmla="*/ 2147483647 h 116"/>
                <a:gd name="T60" fmla="*/ 2147483647 w 122"/>
                <a:gd name="T61" fmla="*/ 0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solidFill>
              <a:srgbClr val="0058A2"/>
            </a:solidFill>
            <a:ln w="7938">
              <a:solidFill>
                <a:schemeClr val="tx1"/>
              </a:solidFill>
              <a:prstDash val="solid"/>
              <a:round/>
              <a:headEnd/>
              <a:tailEnd/>
            </a:ln>
          </p:spPr>
          <p:txBody>
            <a:bodyPr/>
            <a:lstStyle/>
            <a:p>
              <a:endParaRPr lang="en-US"/>
            </a:p>
          </p:txBody>
        </p:sp>
        <p:sp>
          <p:nvSpPr>
            <p:cNvPr id="529" name="Freeform 257"/>
            <p:cNvSpPr>
              <a:spLocks/>
            </p:cNvSpPr>
            <p:nvPr/>
          </p:nvSpPr>
          <p:spPr bwMode="auto">
            <a:xfrm>
              <a:off x="7932738" y="4646067"/>
              <a:ext cx="92075" cy="92075"/>
            </a:xfrm>
            <a:custGeom>
              <a:avLst/>
              <a:gdLst>
                <a:gd name="T0" fmla="*/ 2147483647 w 58"/>
                <a:gd name="T1" fmla="*/ 0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2147483647 w 58"/>
                <a:gd name="T29" fmla="*/ 2147483647 h 58"/>
                <a:gd name="T30" fmla="*/ 2147483647 w 58"/>
                <a:gd name="T31" fmla="*/ 2147483647 h 58"/>
                <a:gd name="T32" fmla="*/ 2147483647 w 58"/>
                <a:gd name="T33" fmla="*/ 2147483647 h 58"/>
                <a:gd name="T34" fmla="*/ 2147483647 w 58"/>
                <a:gd name="T35" fmla="*/ 2147483647 h 58"/>
                <a:gd name="T36" fmla="*/ 0 w 58"/>
                <a:gd name="T37" fmla="*/ 2147483647 h 58"/>
                <a:gd name="T38" fmla="*/ 2147483647 w 58"/>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solidFill>
              <a:srgbClr val="0058A2"/>
            </a:solidFill>
            <a:ln w="7938">
              <a:solidFill>
                <a:schemeClr val="tx1"/>
              </a:solidFill>
              <a:prstDash val="solid"/>
              <a:round/>
              <a:headEnd/>
              <a:tailEnd/>
            </a:ln>
          </p:spPr>
          <p:txBody>
            <a:bodyPr/>
            <a:lstStyle/>
            <a:p>
              <a:endParaRPr lang="en-US"/>
            </a:p>
          </p:txBody>
        </p:sp>
        <p:sp>
          <p:nvSpPr>
            <p:cNvPr id="530" name="Freeform 258"/>
            <p:cNvSpPr>
              <a:spLocks/>
            </p:cNvSpPr>
            <p:nvPr/>
          </p:nvSpPr>
          <p:spPr bwMode="auto">
            <a:xfrm>
              <a:off x="7138988" y="3839617"/>
              <a:ext cx="1016000" cy="755650"/>
            </a:xfrm>
            <a:custGeom>
              <a:avLst/>
              <a:gdLst>
                <a:gd name="T0" fmla="*/ 2147483647 w 640"/>
                <a:gd name="T1" fmla="*/ 2147483647 h 476"/>
                <a:gd name="T2" fmla="*/ 2147483647 w 640"/>
                <a:gd name="T3" fmla="*/ 2147483647 h 476"/>
                <a:gd name="T4" fmla="*/ 2147483647 w 640"/>
                <a:gd name="T5" fmla="*/ 2147483647 h 476"/>
                <a:gd name="T6" fmla="*/ 2147483647 w 640"/>
                <a:gd name="T7" fmla="*/ 2147483647 h 476"/>
                <a:gd name="T8" fmla="*/ 2147483647 w 640"/>
                <a:gd name="T9" fmla="*/ 2147483647 h 476"/>
                <a:gd name="T10" fmla="*/ 2147483647 w 640"/>
                <a:gd name="T11" fmla="*/ 2147483647 h 476"/>
                <a:gd name="T12" fmla="*/ 2147483647 w 640"/>
                <a:gd name="T13" fmla="*/ 2147483647 h 476"/>
                <a:gd name="T14" fmla="*/ 2147483647 w 640"/>
                <a:gd name="T15" fmla="*/ 2147483647 h 476"/>
                <a:gd name="T16" fmla="*/ 2147483647 w 640"/>
                <a:gd name="T17" fmla="*/ 2147483647 h 476"/>
                <a:gd name="T18" fmla="*/ 2147483647 w 640"/>
                <a:gd name="T19" fmla="*/ 2147483647 h 476"/>
                <a:gd name="T20" fmla="*/ 2147483647 w 640"/>
                <a:gd name="T21" fmla="*/ 2147483647 h 476"/>
                <a:gd name="T22" fmla="*/ 2147483647 w 640"/>
                <a:gd name="T23" fmla="*/ 2147483647 h 476"/>
                <a:gd name="T24" fmla="*/ 2147483647 w 640"/>
                <a:gd name="T25" fmla="*/ 2147483647 h 476"/>
                <a:gd name="T26" fmla="*/ 2147483647 w 640"/>
                <a:gd name="T27" fmla="*/ 2147483647 h 476"/>
                <a:gd name="T28" fmla="*/ 2147483647 w 640"/>
                <a:gd name="T29" fmla="*/ 2147483647 h 476"/>
                <a:gd name="T30" fmla="*/ 2147483647 w 640"/>
                <a:gd name="T31" fmla="*/ 2147483647 h 476"/>
                <a:gd name="T32" fmla="*/ 2147483647 w 640"/>
                <a:gd name="T33" fmla="*/ 2147483647 h 476"/>
                <a:gd name="T34" fmla="*/ 2147483647 w 640"/>
                <a:gd name="T35" fmla="*/ 2147483647 h 476"/>
                <a:gd name="T36" fmla="*/ 2147483647 w 640"/>
                <a:gd name="T37" fmla="*/ 2147483647 h 476"/>
                <a:gd name="T38" fmla="*/ 2147483647 w 640"/>
                <a:gd name="T39" fmla="*/ 2147483647 h 476"/>
                <a:gd name="T40" fmla="*/ 2147483647 w 640"/>
                <a:gd name="T41" fmla="*/ 2147483647 h 476"/>
                <a:gd name="T42" fmla="*/ 2147483647 w 640"/>
                <a:gd name="T43" fmla="*/ 2147483647 h 476"/>
                <a:gd name="T44" fmla="*/ 2147483647 w 640"/>
                <a:gd name="T45" fmla="*/ 2147483647 h 476"/>
                <a:gd name="T46" fmla="*/ 2147483647 w 640"/>
                <a:gd name="T47" fmla="*/ 2147483647 h 476"/>
                <a:gd name="T48" fmla="*/ 2147483647 w 640"/>
                <a:gd name="T49" fmla="*/ 2147483647 h 476"/>
                <a:gd name="T50" fmla="*/ 2147483647 w 640"/>
                <a:gd name="T51" fmla="*/ 2147483647 h 476"/>
                <a:gd name="T52" fmla="*/ 2147483647 w 640"/>
                <a:gd name="T53" fmla="*/ 2147483647 h 476"/>
                <a:gd name="T54" fmla="*/ 2147483647 w 640"/>
                <a:gd name="T55" fmla="*/ 2147483647 h 476"/>
                <a:gd name="T56" fmla="*/ 2147483647 w 640"/>
                <a:gd name="T57" fmla="*/ 2147483647 h 476"/>
                <a:gd name="T58" fmla="*/ 2147483647 w 640"/>
                <a:gd name="T59" fmla="*/ 2147483647 h 476"/>
                <a:gd name="T60" fmla="*/ 2147483647 w 640"/>
                <a:gd name="T61" fmla="*/ 2147483647 h 476"/>
                <a:gd name="T62" fmla="*/ 2147483647 w 640"/>
                <a:gd name="T63" fmla="*/ 2147483647 h 476"/>
                <a:gd name="T64" fmla="*/ 2147483647 w 640"/>
                <a:gd name="T65" fmla="*/ 2147483647 h 476"/>
                <a:gd name="T66" fmla="*/ 2147483647 w 640"/>
                <a:gd name="T67" fmla="*/ 2147483647 h 476"/>
                <a:gd name="T68" fmla="*/ 2147483647 w 640"/>
                <a:gd name="T69" fmla="*/ 2147483647 h 476"/>
                <a:gd name="T70" fmla="*/ 2147483647 w 640"/>
                <a:gd name="T71" fmla="*/ 2147483647 h 476"/>
                <a:gd name="T72" fmla="*/ 2147483647 w 640"/>
                <a:gd name="T73" fmla="*/ 2147483647 h 476"/>
                <a:gd name="T74" fmla="*/ 2147483647 w 640"/>
                <a:gd name="T75" fmla="*/ 2147483647 h 476"/>
                <a:gd name="T76" fmla="*/ 2147483647 w 640"/>
                <a:gd name="T77" fmla="*/ 2147483647 h 476"/>
                <a:gd name="T78" fmla="*/ 2147483647 w 640"/>
                <a:gd name="T79" fmla="*/ 2147483647 h 476"/>
                <a:gd name="T80" fmla="*/ 2147483647 w 640"/>
                <a:gd name="T81" fmla="*/ 2147483647 h 476"/>
                <a:gd name="T82" fmla="*/ 2147483647 w 640"/>
                <a:gd name="T83" fmla="*/ 2147483647 h 476"/>
                <a:gd name="T84" fmla="*/ 2147483647 w 640"/>
                <a:gd name="T85" fmla="*/ 2147483647 h 476"/>
                <a:gd name="T86" fmla="*/ 2147483647 w 640"/>
                <a:gd name="T87" fmla="*/ 2147483647 h 476"/>
                <a:gd name="T88" fmla="*/ 2147483647 w 640"/>
                <a:gd name="T89" fmla="*/ 2147483647 h 476"/>
                <a:gd name="T90" fmla="*/ 2147483647 w 640"/>
                <a:gd name="T91" fmla="*/ 2147483647 h 476"/>
                <a:gd name="T92" fmla="*/ 2147483647 w 640"/>
                <a:gd name="T93" fmla="*/ 2147483647 h 476"/>
                <a:gd name="T94" fmla="*/ 2147483647 w 640"/>
                <a:gd name="T95" fmla="*/ 2147483647 h 476"/>
                <a:gd name="T96" fmla="*/ 2147483647 w 640"/>
                <a:gd name="T97" fmla="*/ 2147483647 h 476"/>
                <a:gd name="T98" fmla="*/ 2147483647 w 640"/>
                <a:gd name="T99" fmla="*/ 2147483647 h 476"/>
                <a:gd name="T100" fmla="*/ 2147483647 w 640"/>
                <a:gd name="T101" fmla="*/ 2147483647 h 476"/>
                <a:gd name="T102" fmla="*/ 2147483647 w 640"/>
                <a:gd name="T103" fmla="*/ 2147483647 h 476"/>
                <a:gd name="T104" fmla="*/ 2147483647 w 640"/>
                <a:gd name="T105" fmla="*/ 2147483647 h 476"/>
                <a:gd name="T106" fmla="*/ 2147483647 w 640"/>
                <a:gd name="T107" fmla="*/ 2147483647 h 476"/>
                <a:gd name="T108" fmla="*/ 2147483647 w 640"/>
                <a:gd name="T109" fmla="*/ 2147483647 h 476"/>
                <a:gd name="T110" fmla="*/ 2147483647 w 640"/>
                <a:gd name="T111" fmla="*/ 2147483647 h 476"/>
                <a:gd name="T112" fmla="*/ 2147483647 w 640"/>
                <a:gd name="T113" fmla="*/ 2147483647 h 476"/>
                <a:gd name="T114" fmla="*/ 2147483647 w 640"/>
                <a:gd name="T115" fmla="*/ 2147483647 h 476"/>
                <a:gd name="T116" fmla="*/ 2147483647 w 640"/>
                <a:gd name="T117" fmla="*/ 2147483647 h 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solidFill>
              <a:srgbClr val="0058A2"/>
            </a:solidFill>
            <a:ln w="7938">
              <a:solidFill>
                <a:schemeClr val="tx1"/>
              </a:solidFill>
              <a:prstDash val="solid"/>
              <a:round/>
              <a:headEnd/>
              <a:tailEnd/>
            </a:ln>
          </p:spPr>
          <p:txBody>
            <a:bodyPr/>
            <a:lstStyle/>
            <a:p>
              <a:endParaRPr lang="en-US"/>
            </a:p>
          </p:txBody>
        </p:sp>
        <p:sp>
          <p:nvSpPr>
            <p:cNvPr id="531" name="Freeform 259"/>
            <p:cNvSpPr>
              <a:spLocks/>
            </p:cNvSpPr>
            <p:nvPr/>
          </p:nvSpPr>
          <p:spPr bwMode="auto">
            <a:xfrm>
              <a:off x="7307263" y="3093492"/>
              <a:ext cx="111125" cy="152400"/>
            </a:xfrm>
            <a:custGeom>
              <a:avLst/>
              <a:gdLst>
                <a:gd name="T0" fmla="*/ 2147483647 w 70"/>
                <a:gd name="T1" fmla="*/ 2147483647 h 96"/>
                <a:gd name="T2" fmla="*/ 2147483647 w 70"/>
                <a:gd name="T3" fmla="*/ 2147483647 h 96"/>
                <a:gd name="T4" fmla="*/ 2147483647 w 70"/>
                <a:gd name="T5" fmla="*/ 2147483647 h 96"/>
                <a:gd name="T6" fmla="*/ 2147483647 w 70"/>
                <a:gd name="T7" fmla="*/ 2147483647 h 96"/>
                <a:gd name="T8" fmla="*/ 2147483647 w 70"/>
                <a:gd name="T9" fmla="*/ 2147483647 h 96"/>
                <a:gd name="T10" fmla="*/ 2147483647 w 70"/>
                <a:gd name="T11" fmla="*/ 2147483647 h 96"/>
                <a:gd name="T12" fmla="*/ 2147483647 w 70"/>
                <a:gd name="T13" fmla="*/ 2147483647 h 96"/>
                <a:gd name="T14" fmla="*/ 2147483647 w 70"/>
                <a:gd name="T15" fmla="*/ 2147483647 h 96"/>
                <a:gd name="T16" fmla="*/ 2147483647 w 70"/>
                <a:gd name="T17" fmla="*/ 2147483647 h 96"/>
                <a:gd name="T18" fmla="*/ 2147483647 w 70"/>
                <a:gd name="T19" fmla="*/ 2147483647 h 96"/>
                <a:gd name="T20" fmla="*/ 2147483647 w 70"/>
                <a:gd name="T21" fmla="*/ 2147483647 h 96"/>
                <a:gd name="T22" fmla="*/ 2147483647 w 70"/>
                <a:gd name="T23" fmla="*/ 2147483647 h 96"/>
                <a:gd name="T24" fmla="*/ 2147483647 w 70"/>
                <a:gd name="T25" fmla="*/ 2147483647 h 96"/>
                <a:gd name="T26" fmla="*/ 2147483647 w 70"/>
                <a:gd name="T27" fmla="*/ 2147483647 h 96"/>
                <a:gd name="T28" fmla="*/ 2147483647 w 70"/>
                <a:gd name="T29" fmla="*/ 2147483647 h 96"/>
                <a:gd name="T30" fmla="*/ 2147483647 w 70"/>
                <a:gd name="T31" fmla="*/ 2147483647 h 96"/>
                <a:gd name="T32" fmla="*/ 2147483647 w 70"/>
                <a:gd name="T33" fmla="*/ 2147483647 h 96"/>
                <a:gd name="T34" fmla="*/ 2147483647 w 70"/>
                <a:gd name="T35" fmla="*/ 2147483647 h 96"/>
                <a:gd name="T36" fmla="*/ 2147483647 w 70"/>
                <a:gd name="T37" fmla="*/ 2147483647 h 96"/>
                <a:gd name="T38" fmla="*/ 2147483647 w 70"/>
                <a:gd name="T39" fmla="*/ 2147483647 h 96"/>
                <a:gd name="T40" fmla="*/ 2147483647 w 70"/>
                <a:gd name="T41" fmla="*/ 2147483647 h 96"/>
                <a:gd name="T42" fmla="*/ 2147483647 w 70"/>
                <a:gd name="T43" fmla="*/ 2147483647 h 96"/>
                <a:gd name="T44" fmla="*/ 2147483647 w 70"/>
                <a:gd name="T45" fmla="*/ 2147483647 h 96"/>
                <a:gd name="T46" fmla="*/ 2147483647 w 70"/>
                <a:gd name="T47" fmla="*/ 2147483647 h 96"/>
                <a:gd name="T48" fmla="*/ 2147483647 w 70"/>
                <a:gd name="T49" fmla="*/ 2147483647 h 96"/>
                <a:gd name="T50" fmla="*/ 2147483647 w 70"/>
                <a:gd name="T51" fmla="*/ 2147483647 h 96"/>
                <a:gd name="T52" fmla="*/ 2147483647 w 70"/>
                <a:gd name="T53" fmla="*/ 2147483647 h 96"/>
                <a:gd name="T54" fmla="*/ 2147483647 w 70"/>
                <a:gd name="T55" fmla="*/ 0 h 96"/>
                <a:gd name="T56" fmla="*/ 2147483647 w 70"/>
                <a:gd name="T57" fmla="*/ 2147483647 h 96"/>
                <a:gd name="T58" fmla="*/ 2147483647 w 70"/>
                <a:gd name="T59" fmla="*/ 2147483647 h 96"/>
                <a:gd name="T60" fmla="*/ 2147483647 w 70"/>
                <a:gd name="T61" fmla="*/ 2147483647 h 96"/>
                <a:gd name="T62" fmla="*/ 0 w 70"/>
                <a:gd name="T63" fmla="*/ 2147483647 h 96"/>
                <a:gd name="T64" fmla="*/ 2147483647 w 70"/>
                <a:gd name="T65" fmla="*/ 2147483647 h 96"/>
                <a:gd name="T66" fmla="*/ 2147483647 w 70"/>
                <a:gd name="T67" fmla="*/ 2147483647 h 96"/>
                <a:gd name="T68" fmla="*/ 2147483647 w 70"/>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solidFill>
              <a:srgbClr val="0058A2"/>
            </a:solidFill>
            <a:ln w="7938">
              <a:solidFill>
                <a:schemeClr val="tx1"/>
              </a:solidFill>
              <a:prstDash val="solid"/>
              <a:round/>
              <a:headEnd/>
              <a:tailEnd/>
            </a:ln>
          </p:spPr>
          <p:txBody>
            <a:bodyPr/>
            <a:lstStyle/>
            <a:p>
              <a:endParaRPr lang="en-US"/>
            </a:p>
          </p:txBody>
        </p:sp>
        <p:sp>
          <p:nvSpPr>
            <p:cNvPr id="532" name="Freeform 260"/>
            <p:cNvSpPr>
              <a:spLocks/>
            </p:cNvSpPr>
            <p:nvPr/>
          </p:nvSpPr>
          <p:spPr bwMode="auto">
            <a:xfrm>
              <a:off x="7240588" y="3280817"/>
              <a:ext cx="66675" cy="73025"/>
            </a:xfrm>
            <a:custGeom>
              <a:avLst/>
              <a:gdLst>
                <a:gd name="T0" fmla="*/ 0 w 42"/>
                <a:gd name="T1" fmla="*/ 2147483647 h 46"/>
                <a:gd name="T2" fmla="*/ 2147483647 w 42"/>
                <a:gd name="T3" fmla="*/ 2147483647 h 46"/>
                <a:gd name="T4" fmla="*/ 2147483647 w 42"/>
                <a:gd name="T5" fmla="*/ 2147483647 h 46"/>
                <a:gd name="T6" fmla="*/ 2147483647 w 42"/>
                <a:gd name="T7" fmla="*/ 2147483647 h 46"/>
                <a:gd name="T8" fmla="*/ 2147483647 w 42"/>
                <a:gd name="T9" fmla="*/ 0 h 46"/>
                <a:gd name="T10" fmla="*/ 2147483647 w 42"/>
                <a:gd name="T11" fmla="*/ 2147483647 h 46"/>
                <a:gd name="T12" fmla="*/ 2147483647 w 42"/>
                <a:gd name="T13" fmla="*/ 2147483647 h 46"/>
                <a:gd name="T14" fmla="*/ 2147483647 w 42"/>
                <a:gd name="T15" fmla="*/ 2147483647 h 46"/>
                <a:gd name="T16" fmla="*/ 2147483647 w 42"/>
                <a:gd name="T17" fmla="*/ 2147483647 h 46"/>
                <a:gd name="T18" fmla="*/ 2147483647 w 42"/>
                <a:gd name="T19" fmla="*/ 2147483647 h 46"/>
                <a:gd name="T20" fmla="*/ 0 w 42"/>
                <a:gd name="T21" fmla="*/ 2147483647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solidFill>
              <a:srgbClr val="2929A5"/>
            </a:solidFill>
            <a:ln w="7938">
              <a:solidFill>
                <a:schemeClr val="tx1"/>
              </a:solidFill>
              <a:prstDash val="solid"/>
              <a:round/>
              <a:headEnd/>
              <a:tailEnd/>
            </a:ln>
          </p:spPr>
          <p:txBody>
            <a:bodyPr/>
            <a:lstStyle/>
            <a:p>
              <a:endParaRPr lang="en-US"/>
            </a:p>
          </p:txBody>
        </p:sp>
        <p:sp>
          <p:nvSpPr>
            <p:cNvPr id="533" name="Freeform 261"/>
            <p:cNvSpPr>
              <a:spLocks/>
            </p:cNvSpPr>
            <p:nvPr/>
          </p:nvSpPr>
          <p:spPr bwMode="auto">
            <a:xfrm>
              <a:off x="7358063" y="3318917"/>
              <a:ext cx="117475" cy="95250"/>
            </a:xfrm>
            <a:custGeom>
              <a:avLst/>
              <a:gdLst>
                <a:gd name="T0" fmla="*/ 2147483647 w 74"/>
                <a:gd name="T1" fmla="*/ 2147483647 h 60"/>
                <a:gd name="T2" fmla="*/ 2147483647 w 74"/>
                <a:gd name="T3" fmla="*/ 2147483647 h 60"/>
                <a:gd name="T4" fmla="*/ 2147483647 w 74"/>
                <a:gd name="T5" fmla="*/ 2147483647 h 60"/>
                <a:gd name="T6" fmla="*/ 2147483647 w 74"/>
                <a:gd name="T7" fmla="*/ 2147483647 h 60"/>
                <a:gd name="T8" fmla="*/ 2147483647 w 74"/>
                <a:gd name="T9" fmla="*/ 2147483647 h 60"/>
                <a:gd name="T10" fmla="*/ 2147483647 w 74"/>
                <a:gd name="T11" fmla="*/ 2147483647 h 60"/>
                <a:gd name="T12" fmla="*/ 2147483647 w 74"/>
                <a:gd name="T13" fmla="*/ 2147483647 h 60"/>
                <a:gd name="T14" fmla="*/ 2147483647 w 74"/>
                <a:gd name="T15" fmla="*/ 2147483647 h 60"/>
                <a:gd name="T16" fmla="*/ 2147483647 w 74"/>
                <a:gd name="T17" fmla="*/ 2147483647 h 60"/>
                <a:gd name="T18" fmla="*/ 2147483647 w 74"/>
                <a:gd name="T19" fmla="*/ 2147483647 h 60"/>
                <a:gd name="T20" fmla="*/ 2147483647 w 74"/>
                <a:gd name="T21" fmla="*/ 2147483647 h 60"/>
                <a:gd name="T22" fmla="*/ 0 w 74"/>
                <a:gd name="T23" fmla="*/ 2147483647 h 60"/>
                <a:gd name="T24" fmla="*/ 2147483647 w 74"/>
                <a:gd name="T25" fmla="*/ 2147483647 h 60"/>
                <a:gd name="T26" fmla="*/ 2147483647 w 74"/>
                <a:gd name="T27" fmla="*/ 2147483647 h 60"/>
                <a:gd name="T28" fmla="*/ 2147483647 w 74"/>
                <a:gd name="T29" fmla="*/ 2147483647 h 60"/>
                <a:gd name="T30" fmla="*/ 2147483647 w 74"/>
                <a:gd name="T31" fmla="*/ 2147483647 h 60"/>
                <a:gd name="T32" fmla="*/ 2147483647 w 74"/>
                <a:gd name="T33" fmla="*/ 2147483647 h 60"/>
                <a:gd name="T34" fmla="*/ 2147483647 w 74"/>
                <a:gd name="T35" fmla="*/ 2147483647 h 60"/>
                <a:gd name="T36" fmla="*/ 2147483647 w 74"/>
                <a:gd name="T37" fmla="*/ 2147483647 h 60"/>
                <a:gd name="T38" fmla="*/ 2147483647 w 74"/>
                <a:gd name="T39" fmla="*/ 2147483647 h 60"/>
                <a:gd name="T40" fmla="*/ 2147483647 w 74"/>
                <a:gd name="T41" fmla="*/ 2147483647 h 60"/>
                <a:gd name="T42" fmla="*/ 2147483647 w 74"/>
                <a:gd name="T43" fmla="*/ 2147483647 h 60"/>
                <a:gd name="T44" fmla="*/ 2147483647 w 74"/>
                <a:gd name="T45" fmla="*/ 2147483647 h 60"/>
                <a:gd name="T46" fmla="*/ 2147483647 w 74"/>
                <a:gd name="T47" fmla="*/ 0 h 60"/>
                <a:gd name="T48" fmla="*/ 2147483647 w 74"/>
                <a:gd name="T49" fmla="*/ 2147483647 h 60"/>
                <a:gd name="T50" fmla="*/ 2147483647 w 74"/>
                <a:gd name="T51" fmla="*/ 2147483647 h 60"/>
                <a:gd name="T52" fmla="*/ 2147483647 w 74"/>
                <a:gd name="T53" fmla="*/ 2147483647 h 60"/>
                <a:gd name="T54" fmla="*/ 2147483647 w 74"/>
                <a:gd name="T55" fmla="*/ 2147483647 h 60"/>
                <a:gd name="T56" fmla="*/ 2147483647 w 74"/>
                <a:gd name="T57" fmla="*/ 2147483647 h 60"/>
                <a:gd name="T58" fmla="*/ 2147483647 w 74"/>
                <a:gd name="T59" fmla="*/ 2147483647 h 60"/>
                <a:gd name="T60" fmla="*/ 2147483647 w 74"/>
                <a:gd name="T61" fmla="*/ 2147483647 h 60"/>
                <a:gd name="T62" fmla="*/ 2147483647 w 74"/>
                <a:gd name="T63" fmla="*/ 2147483647 h 60"/>
                <a:gd name="T64" fmla="*/ 2147483647 w 74"/>
                <a:gd name="T65" fmla="*/ 2147483647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solidFill>
              <a:srgbClr val="0058A2"/>
            </a:solidFill>
            <a:ln w="7938">
              <a:solidFill>
                <a:schemeClr val="tx1"/>
              </a:solidFill>
              <a:prstDash val="solid"/>
              <a:round/>
              <a:headEnd/>
              <a:tailEnd/>
            </a:ln>
          </p:spPr>
          <p:txBody>
            <a:bodyPr/>
            <a:lstStyle/>
            <a:p>
              <a:endParaRPr lang="en-US"/>
            </a:p>
          </p:txBody>
        </p:sp>
        <p:sp>
          <p:nvSpPr>
            <p:cNvPr id="534" name="Freeform 262"/>
            <p:cNvSpPr>
              <a:spLocks/>
            </p:cNvSpPr>
            <p:nvPr/>
          </p:nvSpPr>
          <p:spPr bwMode="auto">
            <a:xfrm>
              <a:off x="7421563" y="3245892"/>
              <a:ext cx="28575" cy="34925"/>
            </a:xfrm>
            <a:custGeom>
              <a:avLst/>
              <a:gdLst>
                <a:gd name="T0" fmla="*/ 0 w 18"/>
                <a:gd name="T1" fmla="*/ 2147483647 h 22"/>
                <a:gd name="T2" fmla="*/ 2147483647 w 18"/>
                <a:gd name="T3" fmla="*/ 0 h 22"/>
                <a:gd name="T4" fmla="*/ 2147483647 w 18"/>
                <a:gd name="T5" fmla="*/ 2147483647 h 22"/>
                <a:gd name="T6" fmla="*/ 2147483647 w 18"/>
                <a:gd name="T7" fmla="*/ 2147483647 h 22"/>
                <a:gd name="T8" fmla="*/ 2147483647 w 18"/>
                <a:gd name="T9" fmla="*/ 2147483647 h 22"/>
                <a:gd name="T10" fmla="*/ 2147483647 w 18"/>
                <a:gd name="T11" fmla="*/ 2147483647 h 22"/>
                <a:gd name="T12" fmla="*/ 2147483647 w 18"/>
                <a:gd name="T13" fmla="*/ 2147483647 h 22"/>
                <a:gd name="T14" fmla="*/ 0 w 18"/>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2">
                  <a:moveTo>
                    <a:pt x="0" y="4"/>
                  </a:moveTo>
                  <a:lnTo>
                    <a:pt x="12" y="0"/>
                  </a:lnTo>
                  <a:lnTo>
                    <a:pt x="18" y="2"/>
                  </a:lnTo>
                  <a:lnTo>
                    <a:pt x="18" y="16"/>
                  </a:lnTo>
                  <a:lnTo>
                    <a:pt x="18" y="22"/>
                  </a:lnTo>
                  <a:lnTo>
                    <a:pt x="10" y="18"/>
                  </a:lnTo>
                  <a:lnTo>
                    <a:pt x="4" y="12"/>
                  </a:lnTo>
                  <a:lnTo>
                    <a:pt x="0" y="4"/>
                  </a:lnTo>
                  <a:close/>
                </a:path>
              </a:pathLst>
            </a:custGeom>
            <a:solidFill>
              <a:srgbClr val="2929A5"/>
            </a:solidFill>
            <a:ln w="7938">
              <a:solidFill>
                <a:schemeClr val="tx1"/>
              </a:solidFill>
              <a:prstDash val="solid"/>
              <a:round/>
              <a:headEnd/>
              <a:tailEnd/>
            </a:ln>
          </p:spPr>
          <p:txBody>
            <a:bodyPr/>
            <a:lstStyle/>
            <a:p>
              <a:endParaRPr lang="en-US"/>
            </a:p>
          </p:txBody>
        </p:sp>
        <p:sp>
          <p:nvSpPr>
            <p:cNvPr id="535" name="Freeform 263"/>
            <p:cNvSpPr>
              <a:spLocks/>
            </p:cNvSpPr>
            <p:nvPr/>
          </p:nvSpPr>
          <p:spPr bwMode="auto">
            <a:xfrm>
              <a:off x="7319963" y="3220492"/>
              <a:ext cx="31750"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0 w 20"/>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4">
                  <a:moveTo>
                    <a:pt x="0" y="0"/>
                  </a:moveTo>
                  <a:lnTo>
                    <a:pt x="10" y="2"/>
                  </a:lnTo>
                  <a:lnTo>
                    <a:pt x="20" y="10"/>
                  </a:lnTo>
                  <a:lnTo>
                    <a:pt x="18" y="22"/>
                  </a:lnTo>
                  <a:lnTo>
                    <a:pt x="12" y="24"/>
                  </a:lnTo>
                  <a:lnTo>
                    <a:pt x="6" y="10"/>
                  </a:lnTo>
                  <a:lnTo>
                    <a:pt x="2" y="6"/>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536" name="Freeform 264"/>
            <p:cNvSpPr>
              <a:spLocks/>
            </p:cNvSpPr>
            <p:nvPr/>
          </p:nvSpPr>
          <p:spPr bwMode="auto">
            <a:xfrm>
              <a:off x="7361238" y="3268117"/>
              <a:ext cx="34925" cy="31750"/>
            </a:xfrm>
            <a:custGeom>
              <a:avLst/>
              <a:gdLst>
                <a:gd name="T0" fmla="*/ 0 w 22"/>
                <a:gd name="T1" fmla="*/ 0 h 20"/>
                <a:gd name="T2" fmla="*/ 0 w 22"/>
                <a:gd name="T3" fmla="*/ 2147483647 h 20"/>
                <a:gd name="T4" fmla="*/ 0 w 22"/>
                <a:gd name="T5" fmla="*/ 2147483647 h 20"/>
                <a:gd name="T6" fmla="*/ 2147483647 w 22"/>
                <a:gd name="T7" fmla="*/ 2147483647 h 20"/>
                <a:gd name="T8" fmla="*/ 2147483647 w 22"/>
                <a:gd name="T9" fmla="*/ 2147483647 h 20"/>
                <a:gd name="T10" fmla="*/ 2147483647 w 22"/>
                <a:gd name="T11" fmla="*/ 2147483647 h 20"/>
                <a:gd name="T12" fmla="*/ 2147483647 w 22"/>
                <a:gd name="T13" fmla="*/ 0 h 20"/>
                <a:gd name="T14" fmla="*/ 2147483647 w 22"/>
                <a:gd name="T15" fmla="*/ 2147483647 h 20"/>
                <a:gd name="T16" fmla="*/ 0 w 2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537" name="Freeform 265"/>
            <p:cNvSpPr>
              <a:spLocks/>
            </p:cNvSpPr>
            <p:nvPr/>
          </p:nvSpPr>
          <p:spPr bwMode="auto">
            <a:xfrm>
              <a:off x="7370763" y="3287167"/>
              <a:ext cx="38100" cy="44450"/>
            </a:xfrm>
            <a:custGeom>
              <a:avLst/>
              <a:gdLst>
                <a:gd name="T0" fmla="*/ 0 w 24"/>
                <a:gd name="T1" fmla="*/ 2147483647 h 28"/>
                <a:gd name="T2" fmla="*/ 2147483647 w 24"/>
                <a:gd name="T3" fmla="*/ 2147483647 h 28"/>
                <a:gd name="T4" fmla="*/ 2147483647 w 24"/>
                <a:gd name="T5" fmla="*/ 2147483647 h 28"/>
                <a:gd name="T6" fmla="*/ 2147483647 w 24"/>
                <a:gd name="T7" fmla="*/ 2147483647 h 28"/>
                <a:gd name="T8" fmla="*/ 2147483647 w 24"/>
                <a:gd name="T9" fmla="*/ 2147483647 h 28"/>
                <a:gd name="T10" fmla="*/ 2147483647 w 24"/>
                <a:gd name="T11" fmla="*/ 2147483647 h 28"/>
                <a:gd name="T12" fmla="*/ 2147483647 w 24"/>
                <a:gd name="T13" fmla="*/ 2147483647 h 28"/>
                <a:gd name="T14" fmla="*/ 2147483647 w 24"/>
                <a:gd name="T15" fmla="*/ 0 h 28"/>
                <a:gd name="T16" fmla="*/ 2147483647 w 24"/>
                <a:gd name="T17" fmla="*/ 2147483647 h 28"/>
                <a:gd name="T18" fmla="*/ 2147483647 w 24"/>
                <a:gd name="T19" fmla="*/ 2147483647 h 28"/>
                <a:gd name="T20" fmla="*/ 2147483647 w 24"/>
                <a:gd name="T21" fmla="*/ 2147483647 h 28"/>
                <a:gd name="T22" fmla="*/ 0 w 24"/>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solidFill>
              <a:srgbClr val="2929A5"/>
            </a:solidFill>
            <a:ln w="7938">
              <a:solidFill>
                <a:schemeClr val="tx1"/>
              </a:solidFill>
              <a:prstDash val="solid"/>
              <a:round/>
              <a:headEnd/>
              <a:tailEnd/>
            </a:ln>
          </p:spPr>
          <p:txBody>
            <a:bodyPr/>
            <a:lstStyle/>
            <a:p>
              <a:endParaRPr lang="en-US"/>
            </a:p>
          </p:txBody>
        </p:sp>
        <p:sp>
          <p:nvSpPr>
            <p:cNvPr id="538" name="Freeform 266"/>
            <p:cNvSpPr>
              <a:spLocks/>
            </p:cNvSpPr>
            <p:nvPr/>
          </p:nvSpPr>
          <p:spPr bwMode="auto">
            <a:xfrm>
              <a:off x="7313613" y="2915692"/>
              <a:ext cx="47625" cy="85725"/>
            </a:xfrm>
            <a:custGeom>
              <a:avLst/>
              <a:gdLst>
                <a:gd name="T0" fmla="*/ 2147483647 w 30"/>
                <a:gd name="T1" fmla="*/ 2147483647 h 54"/>
                <a:gd name="T2" fmla="*/ 2147483647 w 30"/>
                <a:gd name="T3" fmla="*/ 2147483647 h 54"/>
                <a:gd name="T4" fmla="*/ 2147483647 w 30"/>
                <a:gd name="T5" fmla="*/ 2147483647 h 54"/>
                <a:gd name="T6" fmla="*/ 2147483647 w 30"/>
                <a:gd name="T7" fmla="*/ 2147483647 h 54"/>
                <a:gd name="T8" fmla="*/ 2147483647 w 30"/>
                <a:gd name="T9" fmla="*/ 2147483647 h 54"/>
                <a:gd name="T10" fmla="*/ 2147483647 w 30"/>
                <a:gd name="T11" fmla="*/ 2147483647 h 54"/>
                <a:gd name="T12" fmla="*/ 2147483647 w 30"/>
                <a:gd name="T13" fmla="*/ 2147483647 h 54"/>
                <a:gd name="T14" fmla="*/ 0 w 30"/>
                <a:gd name="T15" fmla="*/ 2147483647 h 54"/>
                <a:gd name="T16" fmla="*/ 2147483647 w 30"/>
                <a:gd name="T17" fmla="*/ 2147483647 h 54"/>
                <a:gd name="T18" fmla="*/ 2147483647 w 30"/>
                <a:gd name="T19" fmla="*/ 2147483647 h 54"/>
                <a:gd name="T20" fmla="*/ 2147483647 w 30"/>
                <a:gd name="T21" fmla="*/ 0 h 54"/>
                <a:gd name="T22" fmla="*/ 2147483647 w 30"/>
                <a:gd name="T23" fmla="*/ 214748364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solidFill>
              <a:srgbClr val="0058A2"/>
            </a:solidFill>
            <a:ln w="7938">
              <a:solidFill>
                <a:schemeClr val="tx1"/>
              </a:solidFill>
              <a:prstDash val="solid"/>
              <a:round/>
              <a:headEnd/>
              <a:tailEnd/>
            </a:ln>
          </p:spPr>
          <p:txBody>
            <a:bodyPr/>
            <a:lstStyle/>
            <a:p>
              <a:endParaRPr lang="en-US"/>
            </a:p>
          </p:txBody>
        </p:sp>
        <p:sp>
          <p:nvSpPr>
            <p:cNvPr id="539" name="Freeform 267"/>
            <p:cNvSpPr>
              <a:spLocks/>
            </p:cNvSpPr>
            <p:nvPr/>
          </p:nvSpPr>
          <p:spPr bwMode="auto">
            <a:xfrm>
              <a:off x="7024688" y="3052217"/>
              <a:ext cx="60325" cy="47625"/>
            </a:xfrm>
            <a:custGeom>
              <a:avLst/>
              <a:gdLst>
                <a:gd name="T0" fmla="*/ 2147483647 w 38"/>
                <a:gd name="T1" fmla="*/ 2147483647 h 30"/>
                <a:gd name="T2" fmla="*/ 2147483647 w 38"/>
                <a:gd name="T3" fmla="*/ 0 h 30"/>
                <a:gd name="T4" fmla="*/ 2147483647 w 38"/>
                <a:gd name="T5" fmla="*/ 0 h 30"/>
                <a:gd name="T6" fmla="*/ 2147483647 w 38"/>
                <a:gd name="T7" fmla="*/ 2147483647 h 30"/>
                <a:gd name="T8" fmla="*/ 2147483647 w 38"/>
                <a:gd name="T9" fmla="*/ 2147483647 h 30"/>
                <a:gd name="T10" fmla="*/ 2147483647 w 38"/>
                <a:gd name="T11" fmla="*/ 2147483647 h 30"/>
                <a:gd name="T12" fmla="*/ 2147483647 w 38"/>
                <a:gd name="T13" fmla="*/ 2147483647 h 30"/>
                <a:gd name="T14" fmla="*/ 2147483647 w 38"/>
                <a:gd name="T15" fmla="*/ 2147483647 h 30"/>
                <a:gd name="T16" fmla="*/ 2147483647 w 38"/>
                <a:gd name="T17" fmla="*/ 2147483647 h 30"/>
                <a:gd name="T18" fmla="*/ 2147483647 w 38"/>
                <a:gd name="T19" fmla="*/ 2147483647 h 30"/>
                <a:gd name="T20" fmla="*/ 0 w 38"/>
                <a:gd name="T21" fmla="*/ 2147483647 h 30"/>
                <a:gd name="T22" fmla="*/ 0 w 38"/>
                <a:gd name="T23" fmla="*/ 2147483647 h 30"/>
                <a:gd name="T24" fmla="*/ 2147483647 w 38"/>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solidFill>
              <a:srgbClr val="0058A2"/>
            </a:solidFill>
            <a:ln w="7938">
              <a:solidFill>
                <a:schemeClr val="tx1"/>
              </a:solidFill>
              <a:prstDash val="solid"/>
              <a:round/>
              <a:headEnd/>
              <a:tailEnd/>
            </a:ln>
          </p:spPr>
          <p:txBody>
            <a:bodyPr/>
            <a:lstStyle/>
            <a:p>
              <a:endParaRPr lang="en-US"/>
            </a:p>
          </p:txBody>
        </p:sp>
        <p:sp>
          <p:nvSpPr>
            <p:cNvPr id="540" name="Freeform 268"/>
            <p:cNvSpPr>
              <a:spLocks/>
            </p:cNvSpPr>
            <p:nvPr/>
          </p:nvSpPr>
          <p:spPr bwMode="auto">
            <a:xfrm>
              <a:off x="7812088" y="2334667"/>
              <a:ext cx="146050" cy="123825"/>
            </a:xfrm>
            <a:custGeom>
              <a:avLst/>
              <a:gdLst>
                <a:gd name="T0" fmla="*/ 2147483647 w 92"/>
                <a:gd name="T1" fmla="*/ 0 h 78"/>
                <a:gd name="T2" fmla="*/ 2147483647 w 92"/>
                <a:gd name="T3" fmla="*/ 2147483647 h 78"/>
                <a:gd name="T4" fmla="*/ 2147483647 w 92"/>
                <a:gd name="T5" fmla="*/ 2147483647 h 78"/>
                <a:gd name="T6" fmla="*/ 2147483647 w 92"/>
                <a:gd name="T7" fmla="*/ 2147483647 h 78"/>
                <a:gd name="T8" fmla="*/ 2147483647 w 92"/>
                <a:gd name="T9" fmla="*/ 2147483647 h 78"/>
                <a:gd name="T10" fmla="*/ 2147483647 w 92"/>
                <a:gd name="T11" fmla="*/ 2147483647 h 78"/>
                <a:gd name="T12" fmla="*/ 2147483647 w 92"/>
                <a:gd name="T13" fmla="*/ 2147483647 h 78"/>
                <a:gd name="T14" fmla="*/ 2147483647 w 92"/>
                <a:gd name="T15" fmla="*/ 2147483647 h 78"/>
                <a:gd name="T16" fmla="*/ 2147483647 w 92"/>
                <a:gd name="T17" fmla="*/ 2147483647 h 78"/>
                <a:gd name="T18" fmla="*/ 2147483647 w 92"/>
                <a:gd name="T19" fmla="*/ 2147483647 h 78"/>
                <a:gd name="T20" fmla="*/ 2147483647 w 92"/>
                <a:gd name="T21" fmla="*/ 2147483647 h 78"/>
                <a:gd name="T22" fmla="*/ 2147483647 w 92"/>
                <a:gd name="T23" fmla="*/ 2147483647 h 78"/>
                <a:gd name="T24" fmla="*/ 2147483647 w 92"/>
                <a:gd name="T25" fmla="*/ 2147483647 h 78"/>
                <a:gd name="T26" fmla="*/ 2147483647 w 92"/>
                <a:gd name="T27" fmla="*/ 2147483647 h 78"/>
                <a:gd name="T28" fmla="*/ 2147483647 w 92"/>
                <a:gd name="T29" fmla="*/ 2147483647 h 78"/>
                <a:gd name="T30" fmla="*/ 2147483647 w 92"/>
                <a:gd name="T31" fmla="*/ 2147483647 h 78"/>
                <a:gd name="T32" fmla="*/ 2147483647 w 92"/>
                <a:gd name="T33" fmla="*/ 2147483647 h 78"/>
                <a:gd name="T34" fmla="*/ 2147483647 w 92"/>
                <a:gd name="T35" fmla="*/ 2147483647 h 78"/>
                <a:gd name="T36" fmla="*/ 2147483647 w 92"/>
                <a:gd name="T37" fmla="*/ 2147483647 h 78"/>
                <a:gd name="T38" fmla="*/ 2147483647 w 92"/>
                <a:gd name="T39" fmla="*/ 2147483647 h 78"/>
                <a:gd name="T40" fmla="*/ 2147483647 w 92"/>
                <a:gd name="T41" fmla="*/ 2147483647 h 78"/>
                <a:gd name="T42" fmla="*/ 2147483647 w 92"/>
                <a:gd name="T43" fmla="*/ 2147483647 h 78"/>
                <a:gd name="T44" fmla="*/ 2147483647 w 92"/>
                <a:gd name="T45" fmla="*/ 2147483647 h 78"/>
                <a:gd name="T46" fmla="*/ 2147483647 w 92"/>
                <a:gd name="T47" fmla="*/ 2147483647 h 78"/>
                <a:gd name="T48" fmla="*/ 2147483647 w 92"/>
                <a:gd name="T49" fmla="*/ 2147483647 h 78"/>
                <a:gd name="T50" fmla="*/ 2147483647 w 92"/>
                <a:gd name="T51" fmla="*/ 2147483647 h 78"/>
                <a:gd name="T52" fmla="*/ 2147483647 w 92"/>
                <a:gd name="T53" fmla="*/ 2147483647 h 78"/>
                <a:gd name="T54" fmla="*/ 2147483647 w 92"/>
                <a:gd name="T55" fmla="*/ 2147483647 h 78"/>
                <a:gd name="T56" fmla="*/ 2147483647 w 92"/>
                <a:gd name="T57" fmla="*/ 2147483647 h 78"/>
                <a:gd name="T58" fmla="*/ 2147483647 w 92"/>
                <a:gd name="T59" fmla="*/ 2147483647 h 78"/>
                <a:gd name="T60" fmla="*/ 2147483647 w 92"/>
                <a:gd name="T61" fmla="*/ 2147483647 h 78"/>
                <a:gd name="T62" fmla="*/ 0 w 92"/>
                <a:gd name="T63" fmla="*/ 2147483647 h 78"/>
                <a:gd name="T64" fmla="*/ 0 w 92"/>
                <a:gd name="T65" fmla="*/ 2147483647 h 78"/>
                <a:gd name="T66" fmla="*/ 2147483647 w 92"/>
                <a:gd name="T67" fmla="*/ 2147483647 h 78"/>
                <a:gd name="T68" fmla="*/ 2147483647 w 92"/>
                <a:gd name="T69" fmla="*/ 2147483647 h 78"/>
                <a:gd name="T70" fmla="*/ 2147483647 w 92"/>
                <a:gd name="T71" fmla="*/ 2147483647 h 78"/>
                <a:gd name="T72" fmla="*/ 2147483647 w 92"/>
                <a:gd name="T73" fmla="*/ 2147483647 h 78"/>
                <a:gd name="T74" fmla="*/ 2147483647 w 92"/>
                <a:gd name="T75" fmla="*/ 2147483647 h 78"/>
                <a:gd name="T76" fmla="*/ 2147483647 w 92"/>
                <a:gd name="T77" fmla="*/ 2147483647 h 78"/>
                <a:gd name="T78" fmla="*/ 2147483647 w 92"/>
                <a:gd name="T79" fmla="*/ 2147483647 h 78"/>
                <a:gd name="T80" fmla="*/ 2147483647 w 92"/>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solidFill>
              <a:srgbClr val="0058A2"/>
            </a:solidFill>
            <a:ln w="7938">
              <a:solidFill>
                <a:schemeClr val="tx1"/>
              </a:solidFill>
              <a:prstDash val="solid"/>
              <a:round/>
              <a:headEnd/>
              <a:tailEnd/>
            </a:ln>
          </p:spPr>
          <p:txBody>
            <a:bodyPr/>
            <a:lstStyle/>
            <a:p>
              <a:endParaRPr lang="en-US"/>
            </a:p>
          </p:txBody>
        </p:sp>
        <p:sp>
          <p:nvSpPr>
            <p:cNvPr id="541" name="Freeform 269"/>
            <p:cNvSpPr>
              <a:spLocks/>
            </p:cNvSpPr>
            <p:nvPr/>
          </p:nvSpPr>
          <p:spPr bwMode="auto">
            <a:xfrm>
              <a:off x="7618413" y="2664867"/>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0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0 h 26"/>
                <a:gd name="T22" fmla="*/ 2147483647 w 40"/>
                <a:gd name="T23" fmla="*/ 0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solidFill>
              <a:srgbClr val="2929A5"/>
            </a:solidFill>
            <a:ln w="7938">
              <a:solidFill>
                <a:schemeClr val="tx1"/>
              </a:solidFill>
              <a:prstDash val="solid"/>
              <a:round/>
              <a:headEnd/>
              <a:tailEnd/>
            </a:ln>
          </p:spPr>
          <p:txBody>
            <a:bodyPr/>
            <a:lstStyle/>
            <a:p>
              <a:endParaRPr lang="en-US"/>
            </a:p>
          </p:txBody>
        </p:sp>
        <p:sp>
          <p:nvSpPr>
            <p:cNvPr id="542" name="Freeform 270"/>
            <p:cNvSpPr>
              <a:spLocks/>
            </p:cNvSpPr>
            <p:nvPr/>
          </p:nvSpPr>
          <p:spPr bwMode="auto">
            <a:xfrm>
              <a:off x="7551738" y="2674392"/>
              <a:ext cx="60325" cy="79375"/>
            </a:xfrm>
            <a:custGeom>
              <a:avLst/>
              <a:gdLst>
                <a:gd name="T0" fmla="*/ 2147483647 w 38"/>
                <a:gd name="T1" fmla="*/ 2147483647 h 50"/>
                <a:gd name="T2" fmla="*/ 2147483647 w 38"/>
                <a:gd name="T3" fmla="*/ 2147483647 h 50"/>
                <a:gd name="T4" fmla="*/ 2147483647 w 38"/>
                <a:gd name="T5" fmla="*/ 0 h 50"/>
                <a:gd name="T6" fmla="*/ 2147483647 w 38"/>
                <a:gd name="T7" fmla="*/ 0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2147483647 w 38"/>
                <a:gd name="T25" fmla="*/ 2147483647 h 50"/>
                <a:gd name="T26" fmla="*/ 2147483647 w 38"/>
                <a:gd name="T27" fmla="*/ 2147483647 h 50"/>
                <a:gd name="T28" fmla="*/ 2147483647 w 38"/>
                <a:gd name="T29" fmla="*/ 2147483647 h 50"/>
                <a:gd name="T30" fmla="*/ 2147483647 w 38"/>
                <a:gd name="T31" fmla="*/ 2147483647 h 50"/>
                <a:gd name="T32" fmla="*/ 2147483647 w 38"/>
                <a:gd name="T33" fmla="*/ 2147483647 h 50"/>
                <a:gd name="T34" fmla="*/ 2147483647 w 38"/>
                <a:gd name="T35" fmla="*/ 2147483647 h 50"/>
                <a:gd name="T36" fmla="*/ 2147483647 w 38"/>
                <a:gd name="T37" fmla="*/ 2147483647 h 50"/>
                <a:gd name="T38" fmla="*/ 2147483647 w 38"/>
                <a:gd name="T39" fmla="*/ 2147483647 h 50"/>
                <a:gd name="T40" fmla="*/ 2147483647 w 38"/>
                <a:gd name="T41" fmla="*/ 2147483647 h 50"/>
                <a:gd name="T42" fmla="*/ 0 w 38"/>
                <a:gd name="T43" fmla="*/ 2147483647 h 50"/>
                <a:gd name="T44" fmla="*/ 2147483647 w 38"/>
                <a:gd name="T45" fmla="*/ 2147483647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solidFill>
              <a:srgbClr val="0058A2"/>
            </a:solidFill>
            <a:ln w="7938">
              <a:solidFill>
                <a:schemeClr val="tx1"/>
              </a:solidFill>
              <a:prstDash val="solid"/>
              <a:round/>
              <a:headEnd/>
              <a:tailEnd/>
            </a:ln>
          </p:spPr>
          <p:txBody>
            <a:bodyPr/>
            <a:lstStyle/>
            <a:p>
              <a:endParaRPr lang="en-US"/>
            </a:p>
          </p:txBody>
        </p:sp>
        <p:sp>
          <p:nvSpPr>
            <p:cNvPr id="543" name="Freeform 271"/>
            <p:cNvSpPr>
              <a:spLocks/>
            </p:cNvSpPr>
            <p:nvPr/>
          </p:nvSpPr>
          <p:spPr bwMode="auto">
            <a:xfrm>
              <a:off x="7589838" y="2452142"/>
              <a:ext cx="276225" cy="234950"/>
            </a:xfrm>
            <a:custGeom>
              <a:avLst/>
              <a:gdLst>
                <a:gd name="T0" fmla="*/ 2147483647 w 174"/>
                <a:gd name="T1" fmla="*/ 2147483647 h 148"/>
                <a:gd name="T2" fmla="*/ 2147483647 w 174"/>
                <a:gd name="T3" fmla="*/ 2147483647 h 148"/>
                <a:gd name="T4" fmla="*/ 2147483647 w 174"/>
                <a:gd name="T5" fmla="*/ 2147483647 h 148"/>
                <a:gd name="T6" fmla="*/ 2147483647 w 174"/>
                <a:gd name="T7" fmla="*/ 2147483647 h 148"/>
                <a:gd name="T8" fmla="*/ 2147483647 w 174"/>
                <a:gd name="T9" fmla="*/ 2147483647 h 148"/>
                <a:gd name="T10" fmla="*/ 2147483647 w 174"/>
                <a:gd name="T11" fmla="*/ 2147483647 h 148"/>
                <a:gd name="T12" fmla="*/ 2147483647 w 174"/>
                <a:gd name="T13" fmla="*/ 2147483647 h 148"/>
                <a:gd name="T14" fmla="*/ 2147483647 w 174"/>
                <a:gd name="T15" fmla="*/ 2147483647 h 148"/>
                <a:gd name="T16" fmla="*/ 2147483647 w 174"/>
                <a:gd name="T17" fmla="*/ 2147483647 h 148"/>
                <a:gd name="T18" fmla="*/ 2147483647 w 174"/>
                <a:gd name="T19" fmla="*/ 2147483647 h 148"/>
                <a:gd name="T20" fmla="*/ 2147483647 w 174"/>
                <a:gd name="T21" fmla="*/ 2147483647 h 148"/>
                <a:gd name="T22" fmla="*/ 2147483647 w 174"/>
                <a:gd name="T23" fmla="*/ 2147483647 h 148"/>
                <a:gd name="T24" fmla="*/ 2147483647 w 174"/>
                <a:gd name="T25" fmla="*/ 2147483647 h 148"/>
                <a:gd name="T26" fmla="*/ 2147483647 w 174"/>
                <a:gd name="T27" fmla="*/ 2147483647 h 148"/>
                <a:gd name="T28" fmla="*/ 2147483647 w 174"/>
                <a:gd name="T29" fmla="*/ 2147483647 h 148"/>
                <a:gd name="T30" fmla="*/ 2147483647 w 174"/>
                <a:gd name="T31" fmla="*/ 2147483647 h 148"/>
                <a:gd name="T32" fmla="*/ 2147483647 w 174"/>
                <a:gd name="T33" fmla="*/ 2147483647 h 148"/>
                <a:gd name="T34" fmla="*/ 2147483647 w 174"/>
                <a:gd name="T35" fmla="*/ 2147483647 h 148"/>
                <a:gd name="T36" fmla="*/ 2147483647 w 174"/>
                <a:gd name="T37" fmla="*/ 2147483647 h 148"/>
                <a:gd name="T38" fmla="*/ 2147483647 w 174"/>
                <a:gd name="T39" fmla="*/ 2147483647 h 148"/>
                <a:gd name="T40" fmla="*/ 2147483647 w 174"/>
                <a:gd name="T41" fmla="*/ 2147483647 h 148"/>
                <a:gd name="T42" fmla="*/ 2147483647 w 174"/>
                <a:gd name="T43" fmla="*/ 2147483647 h 148"/>
                <a:gd name="T44" fmla="*/ 2147483647 w 174"/>
                <a:gd name="T45" fmla="*/ 2147483647 h 148"/>
                <a:gd name="T46" fmla="*/ 2147483647 w 174"/>
                <a:gd name="T47" fmla="*/ 2147483647 h 148"/>
                <a:gd name="T48" fmla="*/ 2147483647 w 174"/>
                <a:gd name="T49" fmla="*/ 2147483647 h 148"/>
                <a:gd name="T50" fmla="*/ 2147483647 w 174"/>
                <a:gd name="T51" fmla="*/ 2147483647 h 148"/>
                <a:gd name="T52" fmla="*/ 2147483647 w 174"/>
                <a:gd name="T53" fmla="*/ 2147483647 h 148"/>
                <a:gd name="T54" fmla="*/ 2147483647 w 174"/>
                <a:gd name="T55" fmla="*/ 2147483647 h 148"/>
                <a:gd name="T56" fmla="*/ 2147483647 w 174"/>
                <a:gd name="T57" fmla="*/ 2147483647 h 148"/>
                <a:gd name="T58" fmla="*/ 2147483647 w 174"/>
                <a:gd name="T59" fmla="*/ 2147483647 h 148"/>
                <a:gd name="T60" fmla="*/ 2147483647 w 174"/>
                <a:gd name="T61" fmla="*/ 2147483647 h 148"/>
                <a:gd name="T62" fmla="*/ 2147483647 w 174"/>
                <a:gd name="T63" fmla="*/ 2147483647 h 148"/>
                <a:gd name="T64" fmla="*/ 2147483647 w 174"/>
                <a:gd name="T65" fmla="*/ 2147483647 h 148"/>
                <a:gd name="T66" fmla="*/ 2147483647 w 174"/>
                <a:gd name="T67" fmla="*/ 2147483647 h 1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solidFill>
              <a:srgbClr val="0058A2"/>
            </a:solidFill>
            <a:ln w="7938">
              <a:solidFill>
                <a:schemeClr val="tx1"/>
              </a:solidFill>
              <a:prstDash val="solid"/>
              <a:round/>
              <a:headEnd/>
              <a:tailEnd/>
            </a:ln>
          </p:spPr>
          <p:txBody>
            <a:bodyPr/>
            <a:lstStyle/>
            <a:p>
              <a:endParaRPr lang="en-US"/>
            </a:p>
          </p:txBody>
        </p:sp>
        <p:sp>
          <p:nvSpPr>
            <p:cNvPr id="544" name="Freeform 272"/>
            <p:cNvSpPr>
              <a:spLocks/>
            </p:cNvSpPr>
            <p:nvPr/>
          </p:nvSpPr>
          <p:spPr bwMode="auto">
            <a:xfrm>
              <a:off x="7472363" y="2544217"/>
              <a:ext cx="79375" cy="114300"/>
            </a:xfrm>
            <a:custGeom>
              <a:avLst/>
              <a:gdLst>
                <a:gd name="T0" fmla="*/ 2147483647 w 50"/>
                <a:gd name="T1" fmla="*/ 2147483647 h 72"/>
                <a:gd name="T2" fmla="*/ 2147483647 w 50"/>
                <a:gd name="T3" fmla="*/ 2147483647 h 72"/>
                <a:gd name="T4" fmla="*/ 2147483647 w 50"/>
                <a:gd name="T5" fmla="*/ 2147483647 h 72"/>
                <a:gd name="T6" fmla="*/ 2147483647 w 50"/>
                <a:gd name="T7" fmla="*/ 2147483647 h 72"/>
                <a:gd name="T8" fmla="*/ 2147483647 w 50"/>
                <a:gd name="T9" fmla="*/ 2147483647 h 72"/>
                <a:gd name="T10" fmla="*/ 2147483647 w 50"/>
                <a:gd name="T11" fmla="*/ 2147483647 h 72"/>
                <a:gd name="T12" fmla="*/ 2147483647 w 50"/>
                <a:gd name="T13" fmla="*/ 2147483647 h 72"/>
                <a:gd name="T14" fmla="*/ 2147483647 w 50"/>
                <a:gd name="T15" fmla="*/ 2147483647 h 72"/>
                <a:gd name="T16" fmla="*/ 2147483647 w 50"/>
                <a:gd name="T17" fmla="*/ 0 h 72"/>
                <a:gd name="T18" fmla="*/ 2147483647 w 50"/>
                <a:gd name="T19" fmla="*/ 2147483647 h 72"/>
                <a:gd name="T20" fmla="*/ 2147483647 w 50"/>
                <a:gd name="T21" fmla="*/ 2147483647 h 72"/>
                <a:gd name="T22" fmla="*/ 2147483647 w 50"/>
                <a:gd name="T23" fmla="*/ 2147483647 h 72"/>
                <a:gd name="T24" fmla="*/ 2147483647 w 50"/>
                <a:gd name="T25" fmla="*/ 2147483647 h 72"/>
                <a:gd name="T26" fmla="*/ 2147483647 w 50"/>
                <a:gd name="T27" fmla="*/ 2147483647 h 72"/>
                <a:gd name="T28" fmla="*/ 2147483647 w 50"/>
                <a:gd name="T29" fmla="*/ 2147483647 h 72"/>
                <a:gd name="T30" fmla="*/ 2147483647 w 50"/>
                <a:gd name="T31" fmla="*/ 2147483647 h 72"/>
                <a:gd name="T32" fmla="*/ 2147483647 w 50"/>
                <a:gd name="T33" fmla="*/ 2147483647 h 72"/>
                <a:gd name="T34" fmla="*/ 2147483647 w 50"/>
                <a:gd name="T35" fmla="*/ 2147483647 h 72"/>
                <a:gd name="T36" fmla="*/ 2147483647 w 50"/>
                <a:gd name="T37" fmla="*/ 2147483647 h 72"/>
                <a:gd name="T38" fmla="*/ 2147483647 w 50"/>
                <a:gd name="T39" fmla="*/ 2147483647 h 72"/>
                <a:gd name="T40" fmla="*/ 2147483647 w 50"/>
                <a:gd name="T41" fmla="*/ 2147483647 h 72"/>
                <a:gd name="T42" fmla="*/ 2147483647 w 50"/>
                <a:gd name="T43" fmla="*/ 2147483647 h 72"/>
                <a:gd name="T44" fmla="*/ 2147483647 w 50"/>
                <a:gd name="T45" fmla="*/ 2147483647 h 72"/>
                <a:gd name="T46" fmla="*/ 2147483647 w 50"/>
                <a:gd name="T47" fmla="*/ 2147483647 h 72"/>
                <a:gd name="T48" fmla="*/ 0 w 50"/>
                <a:gd name="T49" fmla="*/ 2147483647 h 72"/>
                <a:gd name="T50" fmla="*/ 2147483647 w 50"/>
                <a:gd name="T51" fmla="*/ 2147483647 h 72"/>
                <a:gd name="T52" fmla="*/ 2147483647 w 50"/>
                <a:gd name="T53" fmla="*/ 2147483647 h 72"/>
                <a:gd name="T54" fmla="*/ 2147483647 w 50"/>
                <a:gd name="T55" fmla="*/ 2147483647 h 72"/>
                <a:gd name="T56" fmla="*/ 2147483647 w 50"/>
                <a:gd name="T57" fmla="*/ 2147483647 h 72"/>
                <a:gd name="T58" fmla="*/ 2147483647 w 50"/>
                <a:gd name="T59" fmla="*/ 2147483647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solidFill>
              <a:srgbClr val="0058A2"/>
            </a:solidFill>
            <a:ln w="7938">
              <a:solidFill>
                <a:schemeClr val="tx1"/>
              </a:solidFill>
              <a:prstDash val="solid"/>
              <a:round/>
              <a:headEnd/>
              <a:tailEnd/>
            </a:ln>
          </p:spPr>
          <p:txBody>
            <a:bodyPr/>
            <a:lstStyle/>
            <a:p>
              <a:endParaRPr lang="en-US"/>
            </a:p>
          </p:txBody>
        </p:sp>
        <p:sp>
          <p:nvSpPr>
            <p:cNvPr id="545" name="Freeform 273"/>
            <p:cNvSpPr>
              <a:spLocks/>
            </p:cNvSpPr>
            <p:nvPr/>
          </p:nvSpPr>
          <p:spPr bwMode="auto">
            <a:xfrm>
              <a:off x="7424738" y="2410867"/>
              <a:ext cx="155575" cy="152400"/>
            </a:xfrm>
            <a:custGeom>
              <a:avLst/>
              <a:gdLst>
                <a:gd name="T0" fmla="*/ 2147483647 w 98"/>
                <a:gd name="T1" fmla="*/ 2147483647 h 96"/>
                <a:gd name="T2" fmla="*/ 2147483647 w 98"/>
                <a:gd name="T3" fmla="*/ 2147483647 h 96"/>
                <a:gd name="T4" fmla="*/ 2147483647 w 98"/>
                <a:gd name="T5" fmla="*/ 2147483647 h 96"/>
                <a:gd name="T6" fmla="*/ 2147483647 w 98"/>
                <a:gd name="T7" fmla="*/ 2147483647 h 96"/>
                <a:gd name="T8" fmla="*/ 2147483647 w 98"/>
                <a:gd name="T9" fmla="*/ 2147483647 h 96"/>
                <a:gd name="T10" fmla="*/ 2147483647 w 98"/>
                <a:gd name="T11" fmla="*/ 2147483647 h 96"/>
                <a:gd name="T12" fmla="*/ 2147483647 w 98"/>
                <a:gd name="T13" fmla="*/ 2147483647 h 96"/>
                <a:gd name="T14" fmla="*/ 0 w 98"/>
                <a:gd name="T15" fmla="*/ 2147483647 h 96"/>
                <a:gd name="T16" fmla="*/ 2147483647 w 98"/>
                <a:gd name="T17" fmla="*/ 2147483647 h 96"/>
                <a:gd name="T18" fmla="*/ 2147483647 w 98"/>
                <a:gd name="T19" fmla="*/ 2147483647 h 96"/>
                <a:gd name="T20" fmla="*/ 2147483647 w 98"/>
                <a:gd name="T21" fmla="*/ 2147483647 h 96"/>
                <a:gd name="T22" fmla="*/ 2147483647 w 98"/>
                <a:gd name="T23" fmla="*/ 2147483647 h 96"/>
                <a:gd name="T24" fmla="*/ 2147483647 w 98"/>
                <a:gd name="T25" fmla="*/ 2147483647 h 96"/>
                <a:gd name="T26" fmla="*/ 2147483647 w 98"/>
                <a:gd name="T27" fmla="*/ 2147483647 h 96"/>
                <a:gd name="T28" fmla="*/ 2147483647 w 98"/>
                <a:gd name="T29" fmla="*/ 2147483647 h 96"/>
                <a:gd name="T30" fmla="*/ 2147483647 w 98"/>
                <a:gd name="T31" fmla="*/ 2147483647 h 96"/>
                <a:gd name="T32" fmla="*/ 2147483647 w 98"/>
                <a:gd name="T33" fmla="*/ 2147483647 h 96"/>
                <a:gd name="T34" fmla="*/ 2147483647 w 98"/>
                <a:gd name="T35" fmla="*/ 2147483647 h 96"/>
                <a:gd name="T36" fmla="*/ 2147483647 w 98"/>
                <a:gd name="T37" fmla="*/ 2147483647 h 96"/>
                <a:gd name="T38" fmla="*/ 2147483647 w 98"/>
                <a:gd name="T39" fmla="*/ 0 h 96"/>
                <a:gd name="T40" fmla="*/ 2147483647 w 98"/>
                <a:gd name="T41" fmla="*/ 2147483647 h 96"/>
                <a:gd name="T42" fmla="*/ 2147483647 w 98"/>
                <a:gd name="T43" fmla="*/ 2147483647 h 96"/>
                <a:gd name="T44" fmla="*/ 2147483647 w 98"/>
                <a:gd name="T45" fmla="*/ 2147483647 h 96"/>
                <a:gd name="T46" fmla="*/ 2147483647 w 98"/>
                <a:gd name="T47" fmla="*/ 2147483647 h 96"/>
                <a:gd name="T48" fmla="*/ 2147483647 w 98"/>
                <a:gd name="T49" fmla="*/ 2147483647 h 96"/>
                <a:gd name="T50" fmla="*/ 2147483647 w 98"/>
                <a:gd name="T51" fmla="*/ 2147483647 h 96"/>
                <a:gd name="T52" fmla="*/ 2147483647 w 98"/>
                <a:gd name="T53" fmla="*/ 2147483647 h 96"/>
                <a:gd name="T54" fmla="*/ 2147483647 w 98"/>
                <a:gd name="T55" fmla="*/ 2147483647 h 96"/>
                <a:gd name="T56" fmla="*/ 2147483647 w 98"/>
                <a:gd name="T57" fmla="*/ 2147483647 h 96"/>
                <a:gd name="T58" fmla="*/ 2147483647 w 98"/>
                <a:gd name="T59" fmla="*/ 2147483647 h 96"/>
                <a:gd name="T60" fmla="*/ 2147483647 w 98"/>
                <a:gd name="T61" fmla="*/ 2147483647 h 96"/>
                <a:gd name="T62" fmla="*/ 2147483647 w 98"/>
                <a:gd name="T63" fmla="*/ 2147483647 h 96"/>
                <a:gd name="T64" fmla="*/ 2147483647 w 98"/>
                <a:gd name="T65" fmla="*/ 2147483647 h 96"/>
                <a:gd name="T66" fmla="*/ 2147483647 w 98"/>
                <a:gd name="T67" fmla="*/ 2147483647 h 96"/>
                <a:gd name="T68" fmla="*/ 2147483647 w 98"/>
                <a:gd name="T69" fmla="*/ 2147483647 h 96"/>
                <a:gd name="T70" fmla="*/ 2147483647 w 98"/>
                <a:gd name="T71" fmla="*/ 2147483647 h 96"/>
                <a:gd name="T72" fmla="*/ 2147483647 w 98"/>
                <a:gd name="T73" fmla="*/ 2147483647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solidFill>
              <a:srgbClr val="0058A2"/>
            </a:solidFill>
            <a:ln w="7938">
              <a:solidFill>
                <a:schemeClr val="tx1"/>
              </a:solidFill>
              <a:prstDash val="solid"/>
              <a:round/>
              <a:headEnd/>
              <a:tailEnd/>
            </a:ln>
          </p:spPr>
          <p:txBody>
            <a:bodyPr/>
            <a:lstStyle/>
            <a:p>
              <a:endParaRPr lang="en-US"/>
            </a:p>
          </p:txBody>
        </p:sp>
        <p:sp>
          <p:nvSpPr>
            <p:cNvPr id="546" name="Freeform 274"/>
            <p:cNvSpPr>
              <a:spLocks/>
            </p:cNvSpPr>
            <p:nvPr/>
          </p:nvSpPr>
          <p:spPr bwMode="auto">
            <a:xfrm>
              <a:off x="6142038" y="2067967"/>
              <a:ext cx="1543050" cy="971550"/>
            </a:xfrm>
            <a:custGeom>
              <a:avLst/>
              <a:gdLst>
                <a:gd name="T0" fmla="*/ 2147483647 w 972"/>
                <a:gd name="T1" fmla="*/ 2147483647 h 612"/>
                <a:gd name="T2" fmla="*/ 2147483647 w 972"/>
                <a:gd name="T3" fmla="*/ 2147483647 h 612"/>
                <a:gd name="T4" fmla="*/ 2147483647 w 972"/>
                <a:gd name="T5" fmla="*/ 2147483647 h 612"/>
                <a:gd name="T6" fmla="*/ 2147483647 w 972"/>
                <a:gd name="T7" fmla="*/ 2147483647 h 612"/>
                <a:gd name="T8" fmla="*/ 2147483647 w 972"/>
                <a:gd name="T9" fmla="*/ 2147483647 h 612"/>
                <a:gd name="T10" fmla="*/ 2147483647 w 972"/>
                <a:gd name="T11" fmla="*/ 2147483647 h 612"/>
                <a:gd name="T12" fmla="*/ 2147483647 w 972"/>
                <a:gd name="T13" fmla="*/ 2147483647 h 612"/>
                <a:gd name="T14" fmla="*/ 2147483647 w 972"/>
                <a:gd name="T15" fmla="*/ 2147483647 h 612"/>
                <a:gd name="T16" fmla="*/ 2147483647 w 972"/>
                <a:gd name="T17" fmla="*/ 2147483647 h 612"/>
                <a:gd name="T18" fmla="*/ 2147483647 w 972"/>
                <a:gd name="T19" fmla="*/ 2147483647 h 612"/>
                <a:gd name="T20" fmla="*/ 2147483647 w 972"/>
                <a:gd name="T21" fmla="*/ 2147483647 h 612"/>
                <a:gd name="T22" fmla="*/ 2147483647 w 972"/>
                <a:gd name="T23" fmla="*/ 2147483647 h 612"/>
                <a:gd name="T24" fmla="*/ 2147483647 w 972"/>
                <a:gd name="T25" fmla="*/ 2147483647 h 612"/>
                <a:gd name="T26" fmla="*/ 2147483647 w 972"/>
                <a:gd name="T27" fmla="*/ 0 h 612"/>
                <a:gd name="T28" fmla="*/ 2147483647 w 972"/>
                <a:gd name="T29" fmla="*/ 2147483647 h 612"/>
                <a:gd name="T30" fmla="*/ 2147483647 w 972"/>
                <a:gd name="T31" fmla="*/ 2147483647 h 612"/>
                <a:gd name="T32" fmla="*/ 2147483647 w 972"/>
                <a:gd name="T33" fmla="*/ 2147483647 h 612"/>
                <a:gd name="T34" fmla="*/ 2147483647 w 972"/>
                <a:gd name="T35" fmla="*/ 2147483647 h 612"/>
                <a:gd name="T36" fmla="*/ 2147483647 w 972"/>
                <a:gd name="T37" fmla="*/ 2147483647 h 612"/>
                <a:gd name="T38" fmla="*/ 2147483647 w 972"/>
                <a:gd name="T39" fmla="*/ 2147483647 h 612"/>
                <a:gd name="T40" fmla="*/ 2147483647 w 972"/>
                <a:gd name="T41" fmla="*/ 2147483647 h 612"/>
                <a:gd name="T42" fmla="*/ 2147483647 w 972"/>
                <a:gd name="T43" fmla="*/ 2147483647 h 612"/>
                <a:gd name="T44" fmla="*/ 2147483647 w 972"/>
                <a:gd name="T45" fmla="*/ 2147483647 h 612"/>
                <a:gd name="T46" fmla="*/ 2147483647 w 972"/>
                <a:gd name="T47" fmla="*/ 2147483647 h 612"/>
                <a:gd name="T48" fmla="*/ 2147483647 w 972"/>
                <a:gd name="T49" fmla="*/ 2147483647 h 612"/>
                <a:gd name="T50" fmla="*/ 2147483647 w 972"/>
                <a:gd name="T51" fmla="*/ 2147483647 h 612"/>
                <a:gd name="T52" fmla="*/ 2147483647 w 972"/>
                <a:gd name="T53" fmla="*/ 2147483647 h 612"/>
                <a:gd name="T54" fmla="*/ 2147483647 w 972"/>
                <a:gd name="T55" fmla="*/ 2147483647 h 612"/>
                <a:gd name="T56" fmla="*/ 2147483647 w 972"/>
                <a:gd name="T57" fmla="*/ 2147483647 h 612"/>
                <a:gd name="T58" fmla="*/ 2147483647 w 972"/>
                <a:gd name="T59" fmla="*/ 2147483647 h 612"/>
                <a:gd name="T60" fmla="*/ 2147483647 w 972"/>
                <a:gd name="T61" fmla="*/ 2147483647 h 612"/>
                <a:gd name="T62" fmla="*/ 2147483647 w 972"/>
                <a:gd name="T63" fmla="*/ 2147483647 h 612"/>
                <a:gd name="T64" fmla="*/ 2147483647 w 972"/>
                <a:gd name="T65" fmla="*/ 2147483647 h 612"/>
                <a:gd name="T66" fmla="*/ 2147483647 w 972"/>
                <a:gd name="T67" fmla="*/ 2147483647 h 612"/>
                <a:gd name="T68" fmla="*/ 2147483647 w 972"/>
                <a:gd name="T69" fmla="*/ 2147483647 h 612"/>
                <a:gd name="T70" fmla="*/ 2147483647 w 972"/>
                <a:gd name="T71" fmla="*/ 2147483647 h 612"/>
                <a:gd name="T72" fmla="*/ 2147483647 w 972"/>
                <a:gd name="T73" fmla="*/ 2147483647 h 612"/>
                <a:gd name="T74" fmla="*/ 2147483647 w 972"/>
                <a:gd name="T75" fmla="*/ 2147483647 h 612"/>
                <a:gd name="T76" fmla="*/ 2147483647 w 972"/>
                <a:gd name="T77" fmla="*/ 2147483647 h 612"/>
                <a:gd name="T78" fmla="*/ 2147483647 w 972"/>
                <a:gd name="T79" fmla="*/ 2147483647 h 612"/>
                <a:gd name="T80" fmla="*/ 2147483647 w 972"/>
                <a:gd name="T81" fmla="*/ 2147483647 h 612"/>
                <a:gd name="T82" fmla="*/ 2147483647 w 972"/>
                <a:gd name="T83" fmla="*/ 2147483647 h 612"/>
                <a:gd name="T84" fmla="*/ 2147483647 w 972"/>
                <a:gd name="T85" fmla="*/ 2147483647 h 612"/>
                <a:gd name="T86" fmla="*/ 2147483647 w 972"/>
                <a:gd name="T87" fmla="*/ 2147483647 h 612"/>
                <a:gd name="T88" fmla="*/ 2147483647 w 972"/>
                <a:gd name="T89" fmla="*/ 2147483647 h 612"/>
                <a:gd name="T90" fmla="*/ 2147483647 w 972"/>
                <a:gd name="T91" fmla="*/ 2147483647 h 612"/>
                <a:gd name="T92" fmla="*/ 2147483647 w 972"/>
                <a:gd name="T93" fmla="*/ 2147483647 h 612"/>
                <a:gd name="T94" fmla="*/ 2147483647 w 972"/>
                <a:gd name="T95" fmla="*/ 2147483647 h 612"/>
                <a:gd name="T96" fmla="*/ 2147483647 w 972"/>
                <a:gd name="T97" fmla="*/ 2147483647 h 612"/>
                <a:gd name="T98" fmla="*/ 2147483647 w 972"/>
                <a:gd name="T99" fmla="*/ 2147483647 h 612"/>
                <a:gd name="T100" fmla="*/ 2147483647 w 972"/>
                <a:gd name="T101" fmla="*/ 2147483647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solidFill>
              <a:srgbClr val="0058A2"/>
            </a:solidFill>
            <a:ln w="7938">
              <a:solidFill>
                <a:schemeClr val="tx1"/>
              </a:solidFill>
              <a:prstDash val="solid"/>
              <a:round/>
              <a:headEnd/>
              <a:tailEnd/>
            </a:ln>
          </p:spPr>
          <p:txBody>
            <a:bodyPr/>
            <a:lstStyle/>
            <a:p>
              <a:endParaRPr lang="en-US"/>
            </a:p>
          </p:txBody>
        </p:sp>
        <p:sp>
          <p:nvSpPr>
            <p:cNvPr id="547" name="Freeform 275"/>
            <p:cNvSpPr>
              <a:spLocks/>
            </p:cNvSpPr>
            <p:nvPr/>
          </p:nvSpPr>
          <p:spPr bwMode="auto">
            <a:xfrm>
              <a:off x="6802438" y="2988717"/>
              <a:ext cx="196850" cy="215900"/>
            </a:xfrm>
            <a:custGeom>
              <a:avLst/>
              <a:gdLst>
                <a:gd name="T0" fmla="*/ 2147483647 w 124"/>
                <a:gd name="T1" fmla="*/ 2147483647 h 136"/>
                <a:gd name="T2" fmla="*/ 2147483647 w 124"/>
                <a:gd name="T3" fmla="*/ 2147483647 h 136"/>
                <a:gd name="T4" fmla="*/ 2147483647 w 124"/>
                <a:gd name="T5" fmla="*/ 2147483647 h 136"/>
                <a:gd name="T6" fmla="*/ 2147483647 w 124"/>
                <a:gd name="T7" fmla="*/ 2147483647 h 136"/>
                <a:gd name="T8" fmla="*/ 2147483647 w 124"/>
                <a:gd name="T9" fmla="*/ 2147483647 h 136"/>
                <a:gd name="T10" fmla="*/ 2147483647 w 124"/>
                <a:gd name="T11" fmla="*/ 2147483647 h 136"/>
                <a:gd name="T12" fmla="*/ 2147483647 w 124"/>
                <a:gd name="T13" fmla="*/ 0 h 136"/>
                <a:gd name="T14" fmla="*/ 2147483647 w 124"/>
                <a:gd name="T15" fmla="*/ 0 h 136"/>
                <a:gd name="T16" fmla="*/ 2147483647 w 124"/>
                <a:gd name="T17" fmla="*/ 2147483647 h 136"/>
                <a:gd name="T18" fmla="*/ 2147483647 w 124"/>
                <a:gd name="T19" fmla="*/ 2147483647 h 136"/>
                <a:gd name="T20" fmla="*/ 2147483647 w 124"/>
                <a:gd name="T21" fmla="*/ 2147483647 h 136"/>
                <a:gd name="T22" fmla="*/ 2147483647 w 124"/>
                <a:gd name="T23" fmla="*/ 2147483647 h 136"/>
                <a:gd name="T24" fmla="*/ 2147483647 w 124"/>
                <a:gd name="T25" fmla="*/ 2147483647 h 136"/>
                <a:gd name="T26" fmla="*/ 2147483647 w 124"/>
                <a:gd name="T27" fmla="*/ 2147483647 h 136"/>
                <a:gd name="T28" fmla="*/ 2147483647 w 124"/>
                <a:gd name="T29" fmla="*/ 2147483647 h 136"/>
                <a:gd name="T30" fmla="*/ 2147483647 w 124"/>
                <a:gd name="T31" fmla="*/ 2147483647 h 136"/>
                <a:gd name="T32" fmla="*/ 2147483647 w 124"/>
                <a:gd name="T33" fmla="*/ 2147483647 h 136"/>
                <a:gd name="T34" fmla="*/ 2147483647 w 124"/>
                <a:gd name="T35" fmla="*/ 2147483647 h 136"/>
                <a:gd name="T36" fmla="*/ 2147483647 w 124"/>
                <a:gd name="T37" fmla="*/ 2147483647 h 136"/>
                <a:gd name="T38" fmla="*/ 2147483647 w 124"/>
                <a:gd name="T39" fmla="*/ 2147483647 h 136"/>
                <a:gd name="T40" fmla="*/ 2147483647 w 124"/>
                <a:gd name="T41" fmla="*/ 2147483647 h 136"/>
                <a:gd name="T42" fmla="*/ 2147483647 w 124"/>
                <a:gd name="T43" fmla="*/ 2147483647 h 136"/>
                <a:gd name="T44" fmla="*/ 2147483647 w 124"/>
                <a:gd name="T45" fmla="*/ 2147483647 h 136"/>
                <a:gd name="T46" fmla="*/ 2147483647 w 124"/>
                <a:gd name="T47" fmla="*/ 2147483647 h 136"/>
                <a:gd name="T48" fmla="*/ 2147483647 w 124"/>
                <a:gd name="T49" fmla="*/ 2147483647 h 136"/>
                <a:gd name="T50" fmla="*/ 2147483647 w 124"/>
                <a:gd name="T51" fmla="*/ 2147483647 h 136"/>
                <a:gd name="T52" fmla="*/ 2147483647 w 124"/>
                <a:gd name="T53" fmla="*/ 2147483647 h 136"/>
                <a:gd name="T54" fmla="*/ 2147483647 w 124"/>
                <a:gd name="T55" fmla="*/ 2147483647 h 136"/>
                <a:gd name="T56" fmla="*/ 2147483647 w 124"/>
                <a:gd name="T57" fmla="*/ 2147483647 h 136"/>
                <a:gd name="T58" fmla="*/ 2147483647 w 124"/>
                <a:gd name="T59" fmla="*/ 2147483647 h 136"/>
                <a:gd name="T60" fmla="*/ 2147483647 w 124"/>
                <a:gd name="T61" fmla="*/ 2147483647 h 136"/>
                <a:gd name="T62" fmla="*/ 2147483647 w 124"/>
                <a:gd name="T63" fmla="*/ 2147483647 h 136"/>
                <a:gd name="T64" fmla="*/ 2147483647 w 124"/>
                <a:gd name="T65" fmla="*/ 2147483647 h 136"/>
                <a:gd name="T66" fmla="*/ 2147483647 w 124"/>
                <a:gd name="T67" fmla="*/ 2147483647 h 136"/>
                <a:gd name="T68" fmla="*/ 2147483647 w 124"/>
                <a:gd name="T69" fmla="*/ 2147483647 h 136"/>
                <a:gd name="T70" fmla="*/ 2147483647 w 124"/>
                <a:gd name="T71" fmla="*/ 2147483647 h 136"/>
                <a:gd name="T72" fmla="*/ 2147483647 w 124"/>
                <a:gd name="T73" fmla="*/ 2147483647 h 136"/>
                <a:gd name="T74" fmla="*/ 2147483647 w 124"/>
                <a:gd name="T75" fmla="*/ 2147483647 h 136"/>
                <a:gd name="T76" fmla="*/ 2147483647 w 124"/>
                <a:gd name="T77" fmla="*/ 2147483647 h 136"/>
                <a:gd name="T78" fmla="*/ 2147483647 w 124"/>
                <a:gd name="T79" fmla="*/ 2147483647 h 136"/>
                <a:gd name="T80" fmla="*/ 2147483647 w 124"/>
                <a:gd name="T81" fmla="*/ 2147483647 h 136"/>
                <a:gd name="T82" fmla="*/ 0 w 124"/>
                <a:gd name="T83" fmla="*/ 2147483647 h 136"/>
                <a:gd name="T84" fmla="*/ 2147483647 w 124"/>
                <a:gd name="T85" fmla="*/ 2147483647 h 136"/>
                <a:gd name="T86" fmla="*/ 2147483647 w 124"/>
                <a:gd name="T87" fmla="*/ 2147483647 h 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solidFill>
              <a:srgbClr val="6699FF"/>
            </a:solidFill>
            <a:ln w="7938">
              <a:solidFill>
                <a:schemeClr val="tx1"/>
              </a:solidFill>
              <a:prstDash val="solid"/>
              <a:round/>
              <a:headEnd/>
              <a:tailEnd/>
            </a:ln>
          </p:spPr>
          <p:txBody>
            <a:bodyPr/>
            <a:lstStyle/>
            <a:p>
              <a:endParaRPr lang="en-US"/>
            </a:p>
          </p:txBody>
        </p:sp>
        <p:sp>
          <p:nvSpPr>
            <p:cNvPr id="548" name="Freeform 276"/>
            <p:cNvSpPr>
              <a:spLocks/>
            </p:cNvSpPr>
            <p:nvPr/>
          </p:nvSpPr>
          <p:spPr bwMode="auto">
            <a:xfrm>
              <a:off x="6503988" y="2118767"/>
              <a:ext cx="806450" cy="330200"/>
            </a:xfrm>
            <a:custGeom>
              <a:avLst/>
              <a:gdLst>
                <a:gd name="T0" fmla="*/ 2147483647 w 508"/>
                <a:gd name="T1" fmla="*/ 2147483647 h 208"/>
                <a:gd name="T2" fmla="*/ 2147483647 w 508"/>
                <a:gd name="T3" fmla="*/ 2147483647 h 208"/>
                <a:gd name="T4" fmla="*/ 2147483647 w 508"/>
                <a:gd name="T5" fmla="*/ 2147483647 h 208"/>
                <a:gd name="T6" fmla="*/ 2147483647 w 508"/>
                <a:gd name="T7" fmla="*/ 2147483647 h 208"/>
                <a:gd name="T8" fmla="*/ 2147483647 w 508"/>
                <a:gd name="T9" fmla="*/ 2147483647 h 208"/>
                <a:gd name="T10" fmla="*/ 2147483647 w 508"/>
                <a:gd name="T11" fmla="*/ 2147483647 h 208"/>
                <a:gd name="T12" fmla="*/ 2147483647 w 508"/>
                <a:gd name="T13" fmla="*/ 2147483647 h 208"/>
                <a:gd name="T14" fmla="*/ 2147483647 w 508"/>
                <a:gd name="T15" fmla="*/ 2147483647 h 208"/>
                <a:gd name="T16" fmla="*/ 2147483647 w 508"/>
                <a:gd name="T17" fmla="*/ 2147483647 h 208"/>
                <a:gd name="T18" fmla="*/ 2147483647 w 508"/>
                <a:gd name="T19" fmla="*/ 2147483647 h 208"/>
                <a:gd name="T20" fmla="*/ 2147483647 w 508"/>
                <a:gd name="T21" fmla="*/ 2147483647 h 208"/>
                <a:gd name="T22" fmla="*/ 2147483647 w 508"/>
                <a:gd name="T23" fmla="*/ 2147483647 h 208"/>
                <a:gd name="T24" fmla="*/ 2147483647 w 508"/>
                <a:gd name="T25" fmla="*/ 2147483647 h 208"/>
                <a:gd name="T26" fmla="*/ 2147483647 w 508"/>
                <a:gd name="T27" fmla="*/ 2147483647 h 208"/>
                <a:gd name="T28" fmla="*/ 2147483647 w 508"/>
                <a:gd name="T29" fmla="*/ 2147483647 h 208"/>
                <a:gd name="T30" fmla="*/ 2147483647 w 508"/>
                <a:gd name="T31" fmla="*/ 2147483647 h 208"/>
                <a:gd name="T32" fmla="*/ 2147483647 w 508"/>
                <a:gd name="T33" fmla="*/ 2147483647 h 208"/>
                <a:gd name="T34" fmla="*/ 2147483647 w 508"/>
                <a:gd name="T35" fmla="*/ 2147483647 h 208"/>
                <a:gd name="T36" fmla="*/ 2147483647 w 508"/>
                <a:gd name="T37" fmla="*/ 2147483647 h 208"/>
                <a:gd name="T38" fmla="*/ 2147483647 w 508"/>
                <a:gd name="T39" fmla="*/ 2147483647 h 208"/>
                <a:gd name="T40" fmla="*/ 2147483647 w 508"/>
                <a:gd name="T41" fmla="*/ 2147483647 h 208"/>
                <a:gd name="T42" fmla="*/ 2147483647 w 508"/>
                <a:gd name="T43" fmla="*/ 2147483647 h 208"/>
                <a:gd name="T44" fmla="*/ 2147483647 w 508"/>
                <a:gd name="T45" fmla="*/ 2147483647 h 208"/>
                <a:gd name="T46" fmla="*/ 2147483647 w 508"/>
                <a:gd name="T47" fmla="*/ 2147483647 h 208"/>
                <a:gd name="T48" fmla="*/ 2147483647 w 508"/>
                <a:gd name="T49" fmla="*/ 2147483647 h 208"/>
                <a:gd name="T50" fmla="*/ 2147483647 w 508"/>
                <a:gd name="T51" fmla="*/ 2147483647 h 208"/>
                <a:gd name="T52" fmla="*/ 2147483647 w 508"/>
                <a:gd name="T53" fmla="*/ 2147483647 h 208"/>
                <a:gd name="T54" fmla="*/ 2147483647 w 508"/>
                <a:gd name="T55" fmla="*/ 2147483647 h 208"/>
                <a:gd name="T56" fmla="*/ 2147483647 w 508"/>
                <a:gd name="T57" fmla="*/ 2147483647 h 208"/>
                <a:gd name="T58" fmla="*/ 2147483647 w 508"/>
                <a:gd name="T59" fmla="*/ 2147483647 h 208"/>
                <a:gd name="T60" fmla="*/ 2147483647 w 508"/>
                <a:gd name="T61" fmla="*/ 2147483647 h 208"/>
                <a:gd name="T62" fmla="*/ 2147483647 w 508"/>
                <a:gd name="T63" fmla="*/ 2147483647 h 208"/>
                <a:gd name="T64" fmla="*/ 2147483647 w 508"/>
                <a:gd name="T65" fmla="*/ 2147483647 h 208"/>
                <a:gd name="T66" fmla="*/ 2147483647 w 508"/>
                <a:gd name="T67" fmla="*/ 2147483647 h 208"/>
                <a:gd name="T68" fmla="*/ 2147483647 w 508"/>
                <a:gd name="T69" fmla="*/ 2147483647 h 208"/>
                <a:gd name="T70" fmla="*/ 2147483647 w 508"/>
                <a:gd name="T71" fmla="*/ 2147483647 h 208"/>
                <a:gd name="T72" fmla="*/ 2147483647 w 508"/>
                <a:gd name="T73" fmla="*/ 2147483647 h 208"/>
                <a:gd name="T74" fmla="*/ 2147483647 w 508"/>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solidFill>
              <a:srgbClr val="6699FF"/>
            </a:solidFill>
            <a:ln w="7938">
              <a:solidFill>
                <a:schemeClr val="tx1"/>
              </a:solidFill>
              <a:prstDash val="solid"/>
              <a:round/>
              <a:headEnd/>
              <a:tailEnd/>
            </a:ln>
          </p:spPr>
          <p:txBody>
            <a:bodyPr/>
            <a:lstStyle/>
            <a:p>
              <a:endParaRPr lang="en-US"/>
            </a:p>
          </p:txBody>
        </p:sp>
        <p:sp>
          <p:nvSpPr>
            <p:cNvPr id="549" name="Freeform 277"/>
            <p:cNvSpPr>
              <a:spLocks/>
            </p:cNvSpPr>
            <p:nvPr/>
          </p:nvSpPr>
          <p:spPr bwMode="auto">
            <a:xfrm>
              <a:off x="7254875" y="3418930"/>
              <a:ext cx="53975" cy="327688"/>
            </a:xfrm>
            <a:custGeom>
              <a:avLst/>
              <a:gdLst>
                <a:gd name="T0" fmla="*/ 0 w 34"/>
                <a:gd name="T1" fmla="*/ 0 h 22"/>
                <a:gd name="T2" fmla="*/ 2147483647 w 34"/>
                <a:gd name="T3" fmla="*/ 2147483647 h 22"/>
                <a:gd name="T4" fmla="*/ 2147483647 w 34"/>
                <a:gd name="T5" fmla="*/ 2147483647 h 22"/>
                <a:gd name="T6" fmla="*/ 2147483647 w 34"/>
                <a:gd name="T7" fmla="*/ 2147483647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2">
                  <a:moveTo>
                    <a:pt x="0" y="0"/>
                  </a:moveTo>
                  <a:lnTo>
                    <a:pt x="14" y="4"/>
                  </a:lnTo>
                  <a:cubicBezTo>
                    <a:pt x="14" y="4"/>
                    <a:pt x="15" y="3"/>
                    <a:pt x="15" y="3"/>
                  </a:cubicBezTo>
                  <a:lnTo>
                    <a:pt x="34" y="22"/>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p>
          </p:txBody>
        </p:sp>
        <p:sp>
          <p:nvSpPr>
            <p:cNvPr id="550" name="Oval 278"/>
            <p:cNvSpPr>
              <a:spLocks noChangeArrowheads="1"/>
            </p:cNvSpPr>
            <p:nvPr/>
          </p:nvSpPr>
          <p:spPr bwMode="auto">
            <a:xfrm>
              <a:off x="7164388" y="3717172"/>
              <a:ext cx="99" cy="4607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551" name="Freeform 550"/>
            <p:cNvSpPr>
              <a:spLocks/>
            </p:cNvSpPr>
            <p:nvPr/>
          </p:nvSpPr>
          <p:spPr bwMode="auto">
            <a:xfrm>
              <a:off x="5003800" y="4261892"/>
              <a:ext cx="53975" cy="74613"/>
            </a:xfrm>
            <a:custGeom>
              <a:avLst/>
              <a:gdLst>
                <a:gd name="T0" fmla="*/ 0 w 48"/>
                <a:gd name="T1" fmla="*/ 2147483647 h 66"/>
                <a:gd name="T2" fmla="*/ 2147483647 w 48"/>
                <a:gd name="T3" fmla="*/ 2147483647 h 66"/>
                <a:gd name="T4" fmla="*/ 2147483647 w 48"/>
                <a:gd name="T5" fmla="*/ 2147483647 h 66"/>
                <a:gd name="T6" fmla="*/ 0 w 4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66">
                  <a:moveTo>
                    <a:pt x="0" y="13"/>
                  </a:moveTo>
                  <a:cubicBezTo>
                    <a:pt x="20" y="0"/>
                    <a:pt x="23" y="1"/>
                    <a:pt x="48" y="5"/>
                  </a:cubicBezTo>
                  <a:cubicBezTo>
                    <a:pt x="43" y="42"/>
                    <a:pt x="42" y="35"/>
                    <a:pt x="8" y="41"/>
                  </a:cubicBezTo>
                  <a:cubicBezTo>
                    <a:pt x="0" y="66"/>
                    <a:pt x="4" y="57"/>
                    <a:pt x="0" y="13"/>
                  </a:cubicBezTo>
                  <a:close/>
                </a:path>
              </a:pathLst>
            </a:custGeom>
            <a:solidFill>
              <a:srgbClr val="6699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000" tIns="64008" rIns="130000" bIns="65000"/>
            <a:lstStyle/>
            <a:p>
              <a:endParaRPr lang="en-US"/>
            </a:p>
          </p:txBody>
        </p:sp>
        <p:sp>
          <p:nvSpPr>
            <p:cNvPr id="552" name="Freeform 551"/>
            <p:cNvSpPr>
              <a:spLocks/>
            </p:cNvSpPr>
            <p:nvPr/>
          </p:nvSpPr>
          <p:spPr bwMode="auto">
            <a:xfrm>
              <a:off x="5076825" y="4192042"/>
              <a:ext cx="69850" cy="69850"/>
            </a:xfrm>
            <a:custGeom>
              <a:avLst/>
              <a:gdLst>
                <a:gd name="T0" fmla="*/ 0 w 48"/>
                <a:gd name="T1" fmla="*/ 2147483647 h 66"/>
                <a:gd name="T2" fmla="*/ 2147483647 w 48"/>
                <a:gd name="T3" fmla="*/ 2147483647 h 66"/>
                <a:gd name="T4" fmla="*/ 2147483647 w 48"/>
                <a:gd name="T5" fmla="*/ 2147483647 h 66"/>
                <a:gd name="T6" fmla="*/ 0 w 4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66">
                  <a:moveTo>
                    <a:pt x="0" y="13"/>
                  </a:moveTo>
                  <a:cubicBezTo>
                    <a:pt x="20" y="0"/>
                    <a:pt x="23" y="1"/>
                    <a:pt x="48" y="5"/>
                  </a:cubicBezTo>
                  <a:cubicBezTo>
                    <a:pt x="43" y="42"/>
                    <a:pt x="42" y="35"/>
                    <a:pt x="8" y="41"/>
                  </a:cubicBezTo>
                  <a:cubicBezTo>
                    <a:pt x="0" y="66"/>
                    <a:pt x="4" y="57"/>
                    <a:pt x="0" y="13"/>
                  </a:cubicBezTo>
                  <a:close/>
                </a:path>
              </a:pathLst>
            </a:custGeom>
            <a:solidFill>
              <a:srgbClr val="6699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00" tIns="64008" rIns="130000" bIns="65000"/>
            <a:lstStyle/>
            <a:p>
              <a:endParaRPr lang="en-US"/>
            </a:p>
          </p:txBody>
        </p:sp>
        <p:cxnSp>
          <p:nvCxnSpPr>
            <p:cNvPr id="553" name="Straight Connector 4"/>
            <p:cNvCxnSpPr>
              <a:cxnSpLocks noChangeShapeType="1"/>
            </p:cNvCxnSpPr>
            <p:nvPr/>
          </p:nvCxnSpPr>
          <p:spPr bwMode="auto">
            <a:xfrm flipH="1" flipV="1">
              <a:off x="5102225" y="3325267"/>
              <a:ext cx="9525" cy="22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4" name="Straight Connector 8"/>
            <p:cNvCxnSpPr>
              <a:cxnSpLocks noChangeShapeType="1"/>
            </p:cNvCxnSpPr>
            <p:nvPr/>
          </p:nvCxnSpPr>
          <p:spPr bwMode="auto">
            <a:xfrm flipH="1" flipV="1">
              <a:off x="5100638" y="3293517"/>
              <a:ext cx="1587" cy="381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5" name="Straight Connector 21"/>
            <p:cNvCxnSpPr>
              <a:cxnSpLocks noChangeShapeType="1"/>
            </p:cNvCxnSpPr>
            <p:nvPr/>
          </p:nvCxnSpPr>
          <p:spPr bwMode="auto">
            <a:xfrm flipH="1">
              <a:off x="5081588" y="3293517"/>
              <a:ext cx="19050" cy="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6" name="Straight Connector 30"/>
            <p:cNvCxnSpPr>
              <a:cxnSpLocks noChangeShapeType="1"/>
            </p:cNvCxnSpPr>
            <p:nvPr/>
          </p:nvCxnSpPr>
          <p:spPr bwMode="auto">
            <a:xfrm>
              <a:off x="5081588" y="3293517"/>
              <a:ext cx="0" cy="158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7" name="Straight Connector 290"/>
            <p:cNvCxnSpPr>
              <a:cxnSpLocks noChangeShapeType="1"/>
            </p:cNvCxnSpPr>
            <p:nvPr/>
          </p:nvCxnSpPr>
          <p:spPr bwMode="auto">
            <a:xfrm flipH="1">
              <a:off x="5070475" y="3309392"/>
              <a:ext cx="11113" cy="20638"/>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8" name="Straight Connector 293"/>
            <p:cNvCxnSpPr>
              <a:cxnSpLocks noChangeShapeType="1"/>
            </p:cNvCxnSpPr>
            <p:nvPr/>
          </p:nvCxnSpPr>
          <p:spPr bwMode="auto">
            <a:xfrm flipH="1">
              <a:off x="5002213" y="3328442"/>
              <a:ext cx="74612" cy="15875"/>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9" name="Straight Connector 295"/>
            <p:cNvCxnSpPr>
              <a:cxnSpLocks noChangeShapeType="1"/>
            </p:cNvCxnSpPr>
            <p:nvPr/>
          </p:nvCxnSpPr>
          <p:spPr bwMode="auto">
            <a:xfrm flipH="1" flipV="1">
              <a:off x="4991100" y="3328442"/>
              <a:ext cx="12700" cy="15875"/>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0" name="Straight Connector 299"/>
            <p:cNvCxnSpPr>
              <a:cxnSpLocks noChangeShapeType="1"/>
            </p:cNvCxnSpPr>
            <p:nvPr/>
          </p:nvCxnSpPr>
          <p:spPr bwMode="auto">
            <a:xfrm flipV="1">
              <a:off x="4970463" y="3325267"/>
              <a:ext cx="9525" cy="1905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1" name="Straight Connector 303"/>
            <p:cNvCxnSpPr>
              <a:cxnSpLocks noChangeShapeType="1"/>
            </p:cNvCxnSpPr>
            <p:nvPr/>
          </p:nvCxnSpPr>
          <p:spPr bwMode="auto">
            <a:xfrm flipH="1">
              <a:off x="4906963" y="3344317"/>
              <a:ext cx="66675" cy="9525"/>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 name="Straight Connector 3361"/>
            <p:cNvCxnSpPr>
              <a:cxnSpLocks noChangeShapeType="1"/>
            </p:cNvCxnSpPr>
            <p:nvPr/>
          </p:nvCxnSpPr>
          <p:spPr bwMode="auto">
            <a:xfrm flipH="1">
              <a:off x="4992688" y="3325267"/>
              <a:ext cx="0" cy="15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 name="Straight Connector 3365"/>
            <p:cNvCxnSpPr>
              <a:cxnSpLocks noChangeShapeType="1"/>
            </p:cNvCxnSpPr>
            <p:nvPr/>
          </p:nvCxnSpPr>
          <p:spPr bwMode="auto">
            <a:xfrm flipV="1">
              <a:off x="4968875" y="3325267"/>
              <a:ext cx="23813" cy="7938"/>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4" name="Freeform 195"/>
            <p:cNvSpPr>
              <a:spLocks/>
            </p:cNvSpPr>
            <p:nvPr/>
          </p:nvSpPr>
          <p:spPr bwMode="auto">
            <a:xfrm>
              <a:off x="6802438" y="945604"/>
              <a:ext cx="152400" cy="82550"/>
            </a:xfrm>
            <a:custGeom>
              <a:avLst/>
              <a:gdLst>
                <a:gd name="T0" fmla="*/ 0 w 96"/>
                <a:gd name="T1" fmla="*/ 2147483647 h 52"/>
                <a:gd name="T2" fmla="*/ 2147483647 w 96"/>
                <a:gd name="T3" fmla="*/ 2147483647 h 52"/>
                <a:gd name="T4" fmla="*/ 2147483647 w 96"/>
                <a:gd name="T5" fmla="*/ 2147483647 h 52"/>
                <a:gd name="T6" fmla="*/ 2147483647 w 96"/>
                <a:gd name="T7" fmla="*/ 2147483647 h 52"/>
                <a:gd name="T8" fmla="*/ 2147483647 w 96"/>
                <a:gd name="T9" fmla="*/ 0 h 52"/>
                <a:gd name="T10" fmla="*/ 2147483647 w 96"/>
                <a:gd name="T11" fmla="*/ 2147483647 h 52"/>
                <a:gd name="T12" fmla="*/ 2147483647 w 96"/>
                <a:gd name="T13" fmla="*/ 2147483647 h 52"/>
                <a:gd name="T14" fmla="*/ 2147483647 w 96"/>
                <a:gd name="T15" fmla="*/ 2147483647 h 52"/>
                <a:gd name="T16" fmla="*/ 2147483647 w 96"/>
                <a:gd name="T17" fmla="*/ 2147483647 h 52"/>
                <a:gd name="T18" fmla="*/ 2147483647 w 96"/>
                <a:gd name="T19" fmla="*/ 2147483647 h 52"/>
                <a:gd name="T20" fmla="*/ 2147483647 w 96"/>
                <a:gd name="T21" fmla="*/ 2147483647 h 52"/>
                <a:gd name="T22" fmla="*/ 2147483647 w 96"/>
                <a:gd name="T23" fmla="*/ 2147483647 h 52"/>
                <a:gd name="T24" fmla="*/ 2147483647 w 96"/>
                <a:gd name="T25" fmla="*/ 2147483647 h 52"/>
                <a:gd name="T26" fmla="*/ 2147483647 w 96"/>
                <a:gd name="T27" fmla="*/ 2147483647 h 52"/>
                <a:gd name="T28" fmla="*/ 2147483647 w 96"/>
                <a:gd name="T29" fmla="*/ 2147483647 h 52"/>
                <a:gd name="T30" fmla="*/ 0 w 96"/>
                <a:gd name="T31" fmla="*/ 2147483647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solidFill>
              <a:srgbClr val="0058A2"/>
            </a:solidFill>
            <a:ln w="7938">
              <a:solidFill>
                <a:sysClr val="windowText" lastClr="000000"/>
              </a:solidFill>
              <a:prstDash val="solid"/>
              <a:round/>
              <a:headEnd/>
              <a:tailEnd/>
            </a:ln>
          </p:spPr>
          <p:txBody>
            <a:bodyPr/>
            <a:lstStyle/>
            <a:p>
              <a:pPr>
                <a:defRPr/>
              </a:pPr>
              <a:endParaRPr lang="en-US" kern="0">
                <a:solidFill>
                  <a:prstClr val="black"/>
                </a:solidFill>
                <a:latin typeface="Arial"/>
              </a:endParaRPr>
            </a:p>
          </p:txBody>
        </p:sp>
        <p:sp>
          <p:nvSpPr>
            <p:cNvPr id="565" name="Freeform 196"/>
            <p:cNvSpPr>
              <a:spLocks/>
            </p:cNvSpPr>
            <p:nvPr/>
          </p:nvSpPr>
          <p:spPr bwMode="auto">
            <a:xfrm>
              <a:off x="6662738" y="901154"/>
              <a:ext cx="152400" cy="73025"/>
            </a:xfrm>
            <a:custGeom>
              <a:avLst/>
              <a:gdLst>
                <a:gd name="T0" fmla="*/ 0 w 96"/>
                <a:gd name="T1" fmla="*/ 2147483647 h 46"/>
                <a:gd name="T2" fmla="*/ 2147483647 w 96"/>
                <a:gd name="T3" fmla="*/ 2147483647 h 46"/>
                <a:gd name="T4" fmla="*/ 2147483647 w 96"/>
                <a:gd name="T5" fmla="*/ 0 h 46"/>
                <a:gd name="T6" fmla="*/ 2147483647 w 96"/>
                <a:gd name="T7" fmla="*/ 2147483647 h 46"/>
                <a:gd name="T8" fmla="*/ 2147483647 w 96"/>
                <a:gd name="T9" fmla="*/ 2147483647 h 46"/>
                <a:gd name="T10" fmla="*/ 2147483647 w 96"/>
                <a:gd name="T11" fmla="*/ 2147483647 h 46"/>
                <a:gd name="T12" fmla="*/ 2147483647 w 96"/>
                <a:gd name="T13" fmla="*/ 2147483647 h 46"/>
                <a:gd name="T14" fmla="*/ 2147483647 w 96"/>
                <a:gd name="T15" fmla="*/ 2147483647 h 46"/>
                <a:gd name="T16" fmla="*/ 2147483647 w 96"/>
                <a:gd name="T17" fmla="*/ 2147483647 h 46"/>
                <a:gd name="T18" fmla="*/ 2147483647 w 96"/>
                <a:gd name="T19" fmla="*/ 2147483647 h 46"/>
                <a:gd name="T20" fmla="*/ 2147483647 w 96"/>
                <a:gd name="T21" fmla="*/ 2147483647 h 46"/>
                <a:gd name="T22" fmla="*/ 2147483647 w 96"/>
                <a:gd name="T23" fmla="*/ 2147483647 h 46"/>
                <a:gd name="T24" fmla="*/ 2147483647 w 96"/>
                <a:gd name="T25" fmla="*/ 2147483647 h 46"/>
                <a:gd name="T26" fmla="*/ 2147483647 w 96"/>
                <a:gd name="T27" fmla="*/ 2147483647 h 46"/>
                <a:gd name="T28" fmla="*/ 2147483647 w 96"/>
                <a:gd name="T29" fmla="*/ 2147483647 h 46"/>
                <a:gd name="T30" fmla="*/ 0 w 96"/>
                <a:gd name="T31" fmla="*/ 214748364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solidFill>
              <a:srgbClr val="0058A2"/>
            </a:solidFill>
            <a:ln w="7938">
              <a:solidFill>
                <a:sysClr val="windowText" lastClr="000000"/>
              </a:solidFill>
              <a:prstDash val="solid"/>
              <a:round/>
              <a:headEnd/>
              <a:tailEnd/>
            </a:ln>
          </p:spPr>
          <p:txBody>
            <a:bodyPr/>
            <a:lstStyle/>
            <a:p>
              <a:pPr>
                <a:defRPr/>
              </a:pPr>
              <a:endParaRPr lang="en-US" kern="0">
                <a:solidFill>
                  <a:prstClr val="black"/>
                </a:solidFill>
                <a:latin typeface="Arial"/>
              </a:endParaRPr>
            </a:p>
          </p:txBody>
        </p:sp>
        <p:sp>
          <p:nvSpPr>
            <p:cNvPr id="566" name="Freeform 197"/>
            <p:cNvSpPr>
              <a:spLocks/>
            </p:cNvSpPr>
            <p:nvPr/>
          </p:nvSpPr>
          <p:spPr bwMode="auto">
            <a:xfrm>
              <a:off x="6624638" y="834479"/>
              <a:ext cx="133350" cy="69850"/>
            </a:xfrm>
            <a:custGeom>
              <a:avLst/>
              <a:gdLst>
                <a:gd name="T0" fmla="*/ 0 w 84"/>
                <a:gd name="T1" fmla="*/ 2147483647 h 44"/>
                <a:gd name="T2" fmla="*/ 2147483647 w 84"/>
                <a:gd name="T3" fmla="*/ 2147483647 h 44"/>
                <a:gd name="T4" fmla="*/ 2147483647 w 84"/>
                <a:gd name="T5" fmla="*/ 2147483647 h 44"/>
                <a:gd name="T6" fmla="*/ 2147483647 w 84"/>
                <a:gd name="T7" fmla="*/ 2147483647 h 44"/>
                <a:gd name="T8" fmla="*/ 2147483647 w 84"/>
                <a:gd name="T9" fmla="*/ 2147483647 h 44"/>
                <a:gd name="T10" fmla="*/ 2147483647 w 84"/>
                <a:gd name="T11" fmla="*/ 2147483647 h 44"/>
                <a:gd name="T12" fmla="*/ 2147483647 w 84"/>
                <a:gd name="T13" fmla="*/ 2147483647 h 44"/>
                <a:gd name="T14" fmla="*/ 2147483647 w 84"/>
                <a:gd name="T15" fmla="*/ 2147483647 h 44"/>
                <a:gd name="T16" fmla="*/ 2147483647 w 84"/>
                <a:gd name="T17" fmla="*/ 2147483647 h 44"/>
                <a:gd name="T18" fmla="*/ 2147483647 w 84"/>
                <a:gd name="T19" fmla="*/ 0 h 44"/>
                <a:gd name="T20" fmla="*/ 2147483647 w 84"/>
                <a:gd name="T21" fmla="*/ 2147483647 h 44"/>
                <a:gd name="T22" fmla="*/ 2147483647 w 84"/>
                <a:gd name="T23" fmla="*/ 2147483647 h 44"/>
                <a:gd name="T24" fmla="*/ 2147483647 w 84"/>
                <a:gd name="T25" fmla="*/ 2147483647 h 44"/>
                <a:gd name="T26" fmla="*/ 2147483647 w 84"/>
                <a:gd name="T27" fmla="*/ 2147483647 h 44"/>
                <a:gd name="T28" fmla="*/ 0 w 84"/>
                <a:gd name="T29" fmla="*/ 2147483647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solidFill>
              <a:srgbClr val="0058A2"/>
            </a:solidFill>
            <a:ln w="7938">
              <a:solidFill>
                <a:sysClr val="windowText" lastClr="000000"/>
              </a:solidFill>
              <a:prstDash val="solid"/>
              <a:round/>
              <a:headEnd/>
              <a:tailEnd/>
            </a:ln>
          </p:spPr>
          <p:txBody>
            <a:bodyPr/>
            <a:lstStyle/>
            <a:p>
              <a:pPr>
                <a:defRPr/>
              </a:pPr>
              <a:endParaRPr lang="en-US" kern="0">
                <a:solidFill>
                  <a:prstClr val="black"/>
                </a:solidFill>
                <a:latin typeface="Arial"/>
              </a:endParaRPr>
            </a:p>
          </p:txBody>
        </p:sp>
        <p:sp>
          <p:nvSpPr>
            <p:cNvPr id="567" name="Freeform 71"/>
            <p:cNvSpPr>
              <a:spLocks/>
            </p:cNvSpPr>
            <p:nvPr/>
          </p:nvSpPr>
          <p:spPr bwMode="auto">
            <a:xfrm>
              <a:off x="3752850" y="3161754"/>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DDDDDD"/>
            </a:solidFill>
            <a:ln w="7938">
              <a:solidFill>
                <a:schemeClr val="tx1"/>
              </a:solidFill>
              <a:prstDash val="solid"/>
              <a:round/>
              <a:headEnd/>
              <a:tailEnd/>
            </a:ln>
          </p:spPr>
          <p:txBody>
            <a:bodyPr/>
            <a:lstStyle/>
            <a:p>
              <a:endParaRPr lang="en-US"/>
            </a:p>
          </p:txBody>
        </p:sp>
        <p:sp>
          <p:nvSpPr>
            <p:cNvPr id="568" name="Freeform 71"/>
            <p:cNvSpPr>
              <a:spLocks/>
            </p:cNvSpPr>
            <p:nvPr/>
          </p:nvSpPr>
          <p:spPr bwMode="auto">
            <a:xfrm>
              <a:off x="3790950" y="32014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69" name="Freeform 71"/>
            <p:cNvSpPr>
              <a:spLocks/>
            </p:cNvSpPr>
            <p:nvPr/>
          </p:nvSpPr>
          <p:spPr bwMode="auto">
            <a:xfrm>
              <a:off x="3733800" y="32141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0" name="Freeform 71"/>
            <p:cNvSpPr>
              <a:spLocks/>
            </p:cNvSpPr>
            <p:nvPr/>
          </p:nvSpPr>
          <p:spPr bwMode="auto">
            <a:xfrm>
              <a:off x="5408613" y="38364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1" name="Freeform 71"/>
            <p:cNvSpPr>
              <a:spLocks/>
            </p:cNvSpPr>
            <p:nvPr/>
          </p:nvSpPr>
          <p:spPr bwMode="auto">
            <a:xfrm>
              <a:off x="5467350" y="38872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0058A2"/>
            </a:solidFill>
            <a:ln w="7938">
              <a:solidFill>
                <a:schemeClr val="tx1"/>
              </a:solidFill>
              <a:prstDash val="solid"/>
              <a:round/>
              <a:headEnd/>
              <a:tailEnd/>
            </a:ln>
          </p:spPr>
          <p:txBody>
            <a:bodyPr/>
            <a:lstStyle/>
            <a:p>
              <a:endParaRPr lang="en-US"/>
            </a:p>
          </p:txBody>
        </p:sp>
        <p:sp>
          <p:nvSpPr>
            <p:cNvPr id="572" name="Freeform 71"/>
            <p:cNvSpPr>
              <a:spLocks/>
            </p:cNvSpPr>
            <p:nvPr/>
          </p:nvSpPr>
          <p:spPr bwMode="auto">
            <a:xfrm>
              <a:off x="5414961" y="3865017"/>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3" name="Freeform 71"/>
            <p:cNvSpPr>
              <a:spLocks/>
            </p:cNvSpPr>
            <p:nvPr/>
          </p:nvSpPr>
          <p:spPr bwMode="auto">
            <a:xfrm>
              <a:off x="5451156" y="3858667"/>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4" name="Freeform 71"/>
            <p:cNvSpPr>
              <a:spLocks/>
            </p:cNvSpPr>
            <p:nvPr/>
          </p:nvSpPr>
          <p:spPr bwMode="auto">
            <a:xfrm>
              <a:off x="3762375" y="3159373"/>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5" name="Freeform 71"/>
            <p:cNvSpPr>
              <a:spLocks/>
            </p:cNvSpPr>
            <p:nvPr/>
          </p:nvSpPr>
          <p:spPr bwMode="auto">
            <a:xfrm>
              <a:off x="3800475" y="3199061"/>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DDDDDD"/>
            </a:solidFill>
            <a:ln w="7938">
              <a:solidFill>
                <a:schemeClr val="tx1"/>
              </a:solidFill>
              <a:prstDash val="solid"/>
              <a:round/>
              <a:headEnd/>
              <a:tailEnd/>
            </a:ln>
          </p:spPr>
          <p:txBody>
            <a:bodyPr/>
            <a:lstStyle/>
            <a:p>
              <a:endParaRPr lang="en-US"/>
            </a:p>
          </p:txBody>
        </p:sp>
        <p:sp>
          <p:nvSpPr>
            <p:cNvPr id="576" name="Freeform 71"/>
            <p:cNvSpPr>
              <a:spLocks/>
            </p:cNvSpPr>
            <p:nvPr/>
          </p:nvSpPr>
          <p:spPr bwMode="auto">
            <a:xfrm>
              <a:off x="4451350" y="3541167"/>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7" name="Freeform 71"/>
            <p:cNvSpPr>
              <a:spLocks/>
            </p:cNvSpPr>
            <p:nvPr/>
          </p:nvSpPr>
          <p:spPr bwMode="auto">
            <a:xfrm>
              <a:off x="4476750" y="35062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8" name="Freeform 71"/>
            <p:cNvSpPr>
              <a:spLocks/>
            </p:cNvSpPr>
            <p:nvPr/>
          </p:nvSpPr>
          <p:spPr bwMode="auto">
            <a:xfrm>
              <a:off x="4419600" y="35824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79" name="Freeform 71"/>
            <p:cNvSpPr>
              <a:spLocks/>
            </p:cNvSpPr>
            <p:nvPr/>
          </p:nvSpPr>
          <p:spPr bwMode="auto">
            <a:xfrm>
              <a:off x="5619750" y="3998367"/>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80" name="Freeform 71"/>
            <p:cNvSpPr>
              <a:spLocks/>
            </p:cNvSpPr>
            <p:nvPr/>
          </p:nvSpPr>
          <p:spPr bwMode="auto">
            <a:xfrm>
              <a:off x="5588000" y="40396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81" name="Freeform 71"/>
            <p:cNvSpPr>
              <a:spLocks/>
            </p:cNvSpPr>
            <p:nvPr/>
          </p:nvSpPr>
          <p:spPr bwMode="auto">
            <a:xfrm>
              <a:off x="5695950" y="3693567"/>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82" name="Freeform 71"/>
            <p:cNvSpPr>
              <a:spLocks/>
            </p:cNvSpPr>
            <p:nvPr/>
          </p:nvSpPr>
          <p:spPr bwMode="auto">
            <a:xfrm>
              <a:off x="5664200" y="37348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83" name="Freeform 71"/>
            <p:cNvSpPr>
              <a:spLocks/>
            </p:cNvSpPr>
            <p:nvPr/>
          </p:nvSpPr>
          <p:spPr bwMode="auto">
            <a:xfrm>
              <a:off x="2659856" y="3130798"/>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84" name="Freeform 71"/>
            <p:cNvSpPr>
              <a:spLocks/>
            </p:cNvSpPr>
            <p:nvPr/>
          </p:nvSpPr>
          <p:spPr bwMode="auto">
            <a:xfrm>
              <a:off x="2667000" y="320144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85" name="Freeform 71"/>
            <p:cNvSpPr>
              <a:spLocks/>
            </p:cNvSpPr>
            <p:nvPr/>
          </p:nvSpPr>
          <p:spPr bwMode="auto">
            <a:xfrm>
              <a:off x="2676525" y="3245892"/>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586" name="Freeform 253"/>
            <p:cNvSpPr>
              <a:spLocks/>
            </p:cNvSpPr>
            <p:nvPr/>
          </p:nvSpPr>
          <p:spPr bwMode="auto">
            <a:xfrm>
              <a:off x="8610600" y="4036467"/>
              <a:ext cx="22225" cy="15875"/>
            </a:xfrm>
            <a:custGeom>
              <a:avLst/>
              <a:gdLst>
                <a:gd name="T0" fmla="*/ 0 w 14"/>
                <a:gd name="T1" fmla="*/ 2147483647 h 10"/>
                <a:gd name="T2" fmla="*/ 2147483647 w 14"/>
                <a:gd name="T3" fmla="*/ 0 h 10"/>
                <a:gd name="T4" fmla="*/ 2147483647 w 14"/>
                <a:gd name="T5" fmla="*/ 2147483647 h 10"/>
                <a:gd name="T6" fmla="*/ 2147483647 w 14"/>
                <a:gd name="T7" fmla="*/ 2147483647 h 10"/>
                <a:gd name="T8" fmla="*/ 2147483647 w 14"/>
                <a:gd name="T9" fmla="*/ 2147483647 h 10"/>
                <a:gd name="T10" fmla="*/ 0 w 14"/>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0" y="2"/>
                  </a:moveTo>
                  <a:lnTo>
                    <a:pt x="6" y="0"/>
                  </a:lnTo>
                  <a:lnTo>
                    <a:pt x="14" y="4"/>
                  </a:lnTo>
                  <a:lnTo>
                    <a:pt x="14" y="10"/>
                  </a:lnTo>
                  <a:lnTo>
                    <a:pt x="6" y="8"/>
                  </a:lnTo>
                  <a:lnTo>
                    <a:pt x="0" y="2"/>
                  </a:lnTo>
                  <a:close/>
                </a:path>
              </a:pathLst>
            </a:custGeom>
            <a:solidFill>
              <a:srgbClr val="6699FF"/>
            </a:solidFill>
            <a:ln w="7938">
              <a:solidFill>
                <a:schemeClr val="tx1"/>
              </a:solidFill>
              <a:prstDash val="solid"/>
              <a:round/>
              <a:headEnd/>
              <a:tailEnd/>
            </a:ln>
          </p:spPr>
          <p:txBody>
            <a:bodyPr/>
            <a:lstStyle/>
            <a:p>
              <a:endParaRPr lang="en-US"/>
            </a:p>
          </p:txBody>
        </p:sp>
      </p:grpSp>
      <p:sp>
        <p:nvSpPr>
          <p:cNvPr id="637" name="AutoShape 288"/>
          <p:cNvSpPr>
            <a:spLocks noChangeArrowheads="1"/>
          </p:cNvSpPr>
          <p:nvPr/>
        </p:nvSpPr>
        <p:spPr bwMode="auto">
          <a:xfrm>
            <a:off x="3755176" y="2258144"/>
            <a:ext cx="960840" cy="450776"/>
          </a:xfrm>
          <a:prstGeom prst="wedgeRectCallout">
            <a:avLst>
              <a:gd name="adj1" fmla="val 15688"/>
              <a:gd name="adj2" fmla="val 181385"/>
            </a:avLst>
          </a:prstGeom>
          <a:solidFill>
            <a:schemeClr val="bg1">
              <a:lumMod val="95000"/>
            </a:schemeClr>
          </a:solidFill>
          <a:ln w="25400">
            <a:solidFill>
              <a:schemeClr val="bg1">
                <a:lumMod val="85000"/>
              </a:schemeClr>
            </a:solidFill>
            <a:miter lim="800000"/>
          </a:ln>
          <a:effec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eaLnBrk="0" hangingPunct="0"/>
            <a:r>
              <a:rPr lang="en-US" sz="1100" dirty="0">
                <a:solidFill>
                  <a:srgbClr val="595959"/>
                </a:solidFill>
                <a:latin typeface="Arial Black" pitchFamily="34" charset="0"/>
              </a:rPr>
              <a:t>IEC CO</a:t>
            </a:r>
            <a:br>
              <a:rPr lang="en-US" sz="1100" dirty="0">
                <a:solidFill>
                  <a:srgbClr val="595959"/>
                </a:solidFill>
                <a:latin typeface="Arial Black" pitchFamily="34" charset="0"/>
              </a:rPr>
            </a:br>
            <a:r>
              <a:rPr lang="en-US" sz="1100" dirty="0">
                <a:solidFill>
                  <a:srgbClr val="595959"/>
                </a:solidFill>
                <a:latin typeface="Arial Black" pitchFamily="34" charset="0"/>
              </a:rPr>
              <a:t> Geneva</a:t>
            </a:r>
          </a:p>
        </p:txBody>
      </p:sp>
      <p:sp>
        <p:nvSpPr>
          <p:cNvPr id="638" name="AutoShape 287"/>
          <p:cNvSpPr>
            <a:spLocks noChangeArrowheads="1"/>
          </p:cNvSpPr>
          <p:nvPr/>
        </p:nvSpPr>
        <p:spPr bwMode="auto">
          <a:xfrm>
            <a:off x="1289950" y="4773237"/>
            <a:ext cx="991493" cy="467645"/>
          </a:xfrm>
          <a:prstGeom prst="wedgeRectCallout">
            <a:avLst>
              <a:gd name="adj1" fmla="val 134744"/>
              <a:gd name="adj2" fmla="val -16847"/>
            </a:avLst>
          </a:prstGeom>
          <a:solidFill>
            <a:schemeClr val="bg1">
              <a:lumMod val="95000"/>
            </a:schemeClr>
          </a:solidFill>
          <a:ln w="25400">
            <a:solidFill>
              <a:schemeClr val="bg1">
                <a:lumMod val="85000"/>
              </a:schemeClr>
            </a:solidFill>
            <a:miter lim="800000"/>
          </a:ln>
          <a:effec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eaLnBrk="0" hangingPunct="0"/>
            <a:r>
              <a:rPr lang="en-US" sz="1100" dirty="0">
                <a:solidFill>
                  <a:srgbClr val="595959"/>
                </a:solidFill>
                <a:latin typeface="Arial Black" pitchFamily="34" charset="0"/>
              </a:rPr>
              <a:t>IEC-LARC</a:t>
            </a:r>
          </a:p>
          <a:p>
            <a:pPr algn="ctr" eaLnBrk="0" hangingPunct="0"/>
            <a:r>
              <a:rPr lang="en-US" sz="1100" dirty="0">
                <a:solidFill>
                  <a:srgbClr val="595959"/>
                </a:solidFill>
                <a:latin typeface="Arial Black" pitchFamily="34" charset="0"/>
              </a:rPr>
              <a:t>São Paulo</a:t>
            </a:r>
          </a:p>
        </p:txBody>
      </p:sp>
      <p:sp>
        <p:nvSpPr>
          <p:cNvPr id="639" name="AutoShape 285"/>
          <p:cNvSpPr>
            <a:spLocks noChangeArrowheads="1"/>
          </p:cNvSpPr>
          <p:nvPr/>
        </p:nvSpPr>
        <p:spPr bwMode="auto">
          <a:xfrm>
            <a:off x="7451282" y="3894270"/>
            <a:ext cx="976425" cy="459804"/>
          </a:xfrm>
          <a:prstGeom prst="wedgeRectCallout">
            <a:avLst>
              <a:gd name="adj1" fmla="val -124401"/>
              <a:gd name="adj2" fmla="val 51335"/>
            </a:avLst>
          </a:prstGeom>
          <a:solidFill>
            <a:schemeClr val="bg1">
              <a:lumMod val="95000"/>
            </a:schemeClr>
          </a:solidFill>
          <a:ln w="25400">
            <a:solidFill>
              <a:schemeClr val="bg1">
                <a:lumMod val="85000"/>
              </a:schemeClr>
            </a:solidFill>
            <a:miter lim="800000"/>
          </a:ln>
          <a:effec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eaLnBrk="0" hangingPunct="0"/>
            <a:r>
              <a:rPr lang="en-US" sz="1100" dirty="0">
                <a:solidFill>
                  <a:srgbClr val="595959"/>
                </a:solidFill>
                <a:latin typeface="Arial Black" pitchFamily="34" charset="0"/>
              </a:rPr>
              <a:t>IEC-APRC       Singapore</a:t>
            </a:r>
          </a:p>
        </p:txBody>
      </p:sp>
      <p:sp>
        <p:nvSpPr>
          <p:cNvPr id="640" name="AutoShape 286"/>
          <p:cNvSpPr>
            <a:spLocks noChangeArrowheads="1"/>
          </p:cNvSpPr>
          <p:nvPr/>
        </p:nvSpPr>
        <p:spPr bwMode="auto">
          <a:xfrm>
            <a:off x="490266" y="3645025"/>
            <a:ext cx="1028984" cy="431413"/>
          </a:xfrm>
          <a:prstGeom prst="wedgeRectCallout">
            <a:avLst>
              <a:gd name="adj1" fmla="val 145284"/>
              <a:gd name="adj2" fmla="val -84712"/>
            </a:avLst>
          </a:prstGeom>
          <a:solidFill>
            <a:schemeClr val="bg1">
              <a:lumMod val="95000"/>
            </a:schemeClr>
          </a:solidFill>
          <a:ln w="25400">
            <a:solidFill>
              <a:schemeClr val="bg1">
                <a:lumMod val="85000"/>
              </a:schemeClr>
            </a:solidFill>
            <a:miter lim="800000"/>
          </a:ln>
          <a:effec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eaLnBrk="0" hangingPunct="0"/>
            <a:r>
              <a:rPr lang="en-US" sz="1100" dirty="0">
                <a:solidFill>
                  <a:srgbClr val="595959"/>
                </a:solidFill>
                <a:latin typeface="Arial Black" pitchFamily="34" charset="0"/>
              </a:rPr>
              <a:t>IEC-</a:t>
            </a:r>
            <a:r>
              <a:rPr lang="en-US" sz="1100" dirty="0" err="1">
                <a:solidFill>
                  <a:srgbClr val="595959"/>
                </a:solidFill>
                <a:latin typeface="Arial Black" pitchFamily="34" charset="0"/>
              </a:rPr>
              <a:t>ReCNA</a:t>
            </a:r>
            <a:endParaRPr lang="en-US" sz="1100" dirty="0">
              <a:solidFill>
                <a:srgbClr val="595959"/>
              </a:solidFill>
              <a:latin typeface="Arial Black" pitchFamily="34" charset="0"/>
            </a:endParaRPr>
          </a:p>
          <a:p>
            <a:pPr algn="ctr" eaLnBrk="0" hangingPunct="0"/>
            <a:r>
              <a:rPr lang="en-US" sz="1100" dirty="0">
                <a:solidFill>
                  <a:srgbClr val="595959"/>
                </a:solidFill>
                <a:latin typeface="Arial Black" pitchFamily="34" charset="0"/>
              </a:rPr>
              <a:t>Boston</a:t>
            </a:r>
          </a:p>
        </p:txBody>
      </p:sp>
      <p:sp>
        <p:nvSpPr>
          <p:cNvPr id="641" name="AutoShape 285"/>
          <p:cNvSpPr>
            <a:spLocks noChangeArrowheads="1"/>
          </p:cNvSpPr>
          <p:nvPr/>
        </p:nvSpPr>
        <p:spPr bwMode="auto">
          <a:xfrm>
            <a:off x="3481101" y="4655307"/>
            <a:ext cx="970752" cy="442905"/>
          </a:xfrm>
          <a:prstGeom prst="wedgeRectCallout">
            <a:avLst>
              <a:gd name="adj1" fmla="val 108812"/>
              <a:gd name="adj2" fmla="val -90686"/>
            </a:avLst>
          </a:prstGeom>
          <a:solidFill>
            <a:schemeClr val="bg1">
              <a:lumMod val="95000"/>
            </a:schemeClr>
          </a:solidFill>
          <a:ln w="25400">
            <a:solidFill>
              <a:schemeClr val="bg1">
                <a:lumMod val="85000"/>
              </a:schemeClr>
            </a:solidFill>
            <a:miter lim="800000"/>
          </a:ln>
          <a:effectLst/>
          <a:scene3d>
            <a:camera prst="orthographicFront">
              <a:rot lat="0" lon="21300000" rev="0"/>
            </a:camera>
            <a:lightRig rig="threePt" dir="t"/>
          </a:scene3d>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eaLnBrk="0" hangingPunct="0"/>
            <a:r>
              <a:rPr lang="en-US" sz="1100" dirty="0">
                <a:solidFill>
                  <a:srgbClr val="595959"/>
                </a:solidFill>
                <a:latin typeface="Arial Black" pitchFamily="34" charset="0"/>
              </a:rPr>
              <a:t>IEC-AFRC</a:t>
            </a:r>
            <a:br>
              <a:rPr lang="en-US" sz="1100" dirty="0">
                <a:solidFill>
                  <a:srgbClr val="595959"/>
                </a:solidFill>
                <a:latin typeface="Arial Black" pitchFamily="34" charset="0"/>
              </a:rPr>
            </a:br>
            <a:r>
              <a:rPr lang="en-US" sz="1100" dirty="0">
                <a:solidFill>
                  <a:srgbClr val="595959"/>
                </a:solidFill>
                <a:latin typeface="Arial Black" pitchFamily="34" charset="0"/>
              </a:rPr>
              <a:t> Nairobi</a:t>
            </a:r>
          </a:p>
        </p:txBody>
      </p:sp>
      <p:sp>
        <p:nvSpPr>
          <p:cNvPr id="642" name="AutoShape 285"/>
          <p:cNvSpPr>
            <a:spLocks noChangeArrowheads="1"/>
          </p:cNvSpPr>
          <p:nvPr/>
        </p:nvSpPr>
        <p:spPr bwMode="auto">
          <a:xfrm>
            <a:off x="6192352" y="5373216"/>
            <a:ext cx="1115953" cy="455568"/>
          </a:xfrm>
          <a:prstGeom prst="wedgeRectCallout">
            <a:avLst>
              <a:gd name="adj1" fmla="val 78662"/>
              <a:gd name="adj2" fmla="val -88398"/>
            </a:avLst>
          </a:prstGeom>
          <a:solidFill>
            <a:schemeClr val="bg1">
              <a:lumMod val="95000"/>
            </a:schemeClr>
          </a:solidFill>
          <a:ln w="25400">
            <a:solidFill>
              <a:schemeClr val="bg1">
                <a:lumMod val="85000"/>
              </a:schemeClr>
            </a:solidFill>
            <a:miter lim="800000"/>
          </a:ln>
          <a:effec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eaLnBrk="0" hangingPunct="0"/>
            <a:r>
              <a:rPr lang="en-US" sz="1100" dirty="0" err="1">
                <a:solidFill>
                  <a:srgbClr val="595959"/>
                </a:solidFill>
                <a:latin typeface="Arial Black" pitchFamily="34" charset="0"/>
              </a:rPr>
              <a:t>IECEx</a:t>
            </a:r>
            <a:r>
              <a:rPr lang="en-US" sz="1100" dirty="0">
                <a:solidFill>
                  <a:srgbClr val="595959"/>
                </a:solidFill>
                <a:latin typeface="Arial Black" pitchFamily="34" charset="0"/>
              </a:rPr>
              <a:t>/IECQ       Sydney</a:t>
            </a:r>
          </a:p>
        </p:txBody>
      </p:sp>
      <p:sp>
        <p:nvSpPr>
          <p:cNvPr id="643" name="Text Box 279"/>
          <p:cNvSpPr txBox="1">
            <a:spLocks noChangeArrowheads="1"/>
          </p:cNvSpPr>
          <p:nvPr/>
        </p:nvSpPr>
        <p:spPr bwMode="auto">
          <a:xfrm>
            <a:off x="684213" y="5373216"/>
            <a:ext cx="741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eaLnBrk="1" hangingPunct="1">
              <a:spcBef>
                <a:spcPct val="50000"/>
              </a:spcBef>
            </a:pPr>
            <a:r>
              <a:rPr lang="en-AU" sz="2400" dirty="0">
                <a:solidFill>
                  <a:srgbClr val="005AA0"/>
                </a:solidFill>
              </a:rPr>
              <a:t>86 Members</a:t>
            </a:r>
            <a:r>
              <a:rPr lang="en-AU" sz="2400" dirty="0"/>
              <a:t>		</a:t>
            </a:r>
            <a:r>
              <a:rPr lang="en-AU" sz="2400" dirty="0">
                <a:solidFill>
                  <a:srgbClr val="6699FF"/>
                </a:solidFill>
              </a:rPr>
              <a:t>87 Affiliates</a:t>
            </a:r>
            <a:endParaRPr lang="en-US" sz="2400" dirty="0">
              <a:solidFill>
                <a:srgbClr val="6699FF"/>
              </a:solidFill>
            </a:endParaRPr>
          </a:p>
        </p:txBody>
      </p:sp>
    </p:spTree>
    <p:extLst>
      <p:ext uri="{BB962C8B-B14F-4D97-AF65-F5344CB8AC3E}">
        <p14:creationId xmlns:p14="http://schemas.microsoft.com/office/powerpoint/2010/main" val="204800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39391" y="1521766"/>
            <a:ext cx="4420641" cy="5003578"/>
          </a:xfrm>
        </p:spPr>
        <p:txBody>
          <a:bodyPr>
            <a:normAutofit lnSpcReduction="10000"/>
          </a:bodyPr>
          <a:lstStyle/>
          <a:p>
            <a:r>
              <a:rPr lang="en-US" sz="3100" dirty="0">
                <a:latin typeface="Arial" pitchFamily="34" charset="0"/>
                <a:cs typeface="Arial" pitchFamily="34" charset="0"/>
              </a:rPr>
              <a:t>Best world-wide experts</a:t>
            </a:r>
          </a:p>
          <a:p>
            <a:r>
              <a:rPr lang="en-US" sz="3100" dirty="0">
                <a:latin typeface="Arial" pitchFamily="34" charset="0"/>
                <a:cs typeface="Arial" pitchFamily="34" charset="0"/>
              </a:rPr>
              <a:t>Reflect state-of-the-art</a:t>
            </a:r>
          </a:p>
          <a:p>
            <a:r>
              <a:rPr lang="en-US" sz="3100" dirty="0">
                <a:latin typeface="Arial" pitchFamily="34" charset="0"/>
                <a:cs typeface="Arial" pitchFamily="34" charset="0"/>
              </a:rPr>
              <a:t>Access global know-how and adopt for national use</a:t>
            </a:r>
          </a:p>
          <a:p>
            <a:r>
              <a:rPr lang="en-US" sz="3100" dirty="0">
                <a:latin typeface="Arial" pitchFamily="34" charset="0"/>
                <a:cs typeface="Arial" pitchFamily="34" charset="0"/>
              </a:rPr>
              <a:t>First step to use IEC CA Systems</a:t>
            </a:r>
          </a:p>
          <a:p>
            <a:endParaRPr lang="en-US" sz="3100" dirty="0">
              <a:latin typeface="Arial" pitchFamily="34" charset="0"/>
              <a:cs typeface="Arial" pitchFamily="34" charset="0"/>
            </a:endParaRPr>
          </a:p>
        </p:txBody>
      </p:sp>
      <p:sp>
        <p:nvSpPr>
          <p:cNvPr id="4" name="Title 3"/>
          <p:cNvSpPr>
            <a:spLocks noGrp="1"/>
          </p:cNvSpPr>
          <p:nvPr>
            <p:ph type="title"/>
          </p:nvPr>
        </p:nvSpPr>
        <p:spPr>
          <a:xfrm>
            <a:off x="395536" y="116632"/>
            <a:ext cx="8496944" cy="1325563"/>
          </a:xfrm>
        </p:spPr>
        <p:txBody>
          <a:bodyPr/>
          <a:lstStyle/>
          <a:p>
            <a:r>
              <a:rPr lang="en-GB"/>
              <a:t>Global consensus</a:t>
            </a:r>
          </a:p>
        </p:txBody>
      </p:sp>
      <p:pic>
        <p:nvPicPr>
          <p:cNvPr id="3074" name="Picture 2" descr="T:\MARKETING\Images and Photos\Thematic_photos\General concepts\vote.jpg"/>
          <p:cNvPicPr>
            <a:picLocks noChangeAspect="1" noChangeArrowheads="1"/>
          </p:cNvPicPr>
          <p:nvPr/>
        </p:nvPicPr>
        <p:blipFill>
          <a:blip r:embed="rId3">
            <a:extLst>
              <a:ext uri="{28A0092B-C50C-407E-A947-70E740481C1C}">
                <a14:useLocalDpi xmlns:a14="http://schemas.microsoft.com/office/drawing/2010/main" val="0"/>
              </a:ext>
            </a:extLst>
          </a:blip>
          <a:srcRect l="26008"/>
          <a:stretch>
            <a:fillRect/>
          </a:stretch>
        </p:blipFill>
        <p:spPr bwMode="auto">
          <a:xfrm>
            <a:off x="5228859" y="1614750"/>
            <a:ext cx="392591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7627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6632"/>
            <a:ext cx="8496944" cy="1325563"/>
          </a:xfrm>
        </p:spPr>
        <p:txBody>
          <a:bodyPr>
            <a:normAutofit/>
          </a:bodyPr>
          <a:lstStyle/>
          <a:p>
            <a:r>
              <a:rPr lang="en-GB" dirty="0">
                <a:ln w="11430"/>
                <a:solidFill>
                  <a:srgbClr val="0060A9"/>
                </a:solidFill>
                <a:ea typeface="+mn-ea"/>
              </a:rPr>
              <a:t>Risk management</a:t>
            </a:r>
          </a:p>
        </p:txBody>
      </p:sp>
      <p:pic>
        <p:nvPicPr>
          <p:cNvPr id="5" name="Picture 4">
            <a:extLst>
              <a:ext uri="{FF2B5EF4-FFF2-40B4-BE49-F238E27FC236}">
                <a16:creationId xmlns:a16="http://schemas.microsoft.com/office/drawing/2014/main" xmlns="" id="{44D5B5C9-D5EC-4624-9F45-79637A6014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73" r="13731"/>
          <a:stretch/>
        </p:blipFill>
        <p:spPr>
          <a:xfrm>
            <a:off x="5375234" y="1885551"/>
            <a:ext cx="3816424" cy="3271641"/>
          </a:xfrm>
          <a:prstGeom prst="rect">
            <a:avLst/>
          </a:prstGeom>
        </p:spPr>
      </p:pic>
      <p:sp>
        <p:nvSpPr>
          <p:cNvPr id="9" name="Text Placeholder 2">
            <a:extLst>
              <a:ext uri="{FF2B5EF4-FFF2-40B4-BE49-F238E27FC236}">
                <a16:creationId xmlns:a16="http://schemas.microsoft.com/office/drawing/2014/main" xmlns="" id="{491FA619-6DFF-480C-85B5-D6990F699F99}"/>
              </a:ext>
            </a:extLst>
          </p:cNvPr>
          <p:cNvSpPr txBox="1"/>
          <p:nvPr/>
        </p:nvSpPr>
        <p:spPr bwMode="auto">
          <a:xfrm>
            <a:off x="467544" y="1876158"/>
            <a:ext cx="493953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442913" indent="-442913" algn="l" defTabSz="179388" rtl="0" eaLnBrk="1" fontAlgn="ctr" latinLnBrk="0" hangingPunct="1">
              <a:spcBef>
                <a:spcPct val="50000"/>
              </a:spcBef>
              <a:spcAft>
                <a:spcPct val="0"/>
              </a:spcAft>
              <a:buClr>
                <a:srgbClr val="58585A"/>
              </a:buClr>
              <a:buSzPct val="150000"/>
              <a:buFont typeface="Wingdings" pitchFamily="2" charset="2"/>
              <a:buChar char="§"/>
              <a:defRPr sz="2800" b="1" kern="1200">
                <a:solidFill>
                  <a:srgbClr val="58585A"/>
                </a:solidFill>
                <a:latin typeface="+mn-lt"/>
                <a:ea typeface="+mn-ea"/>
                <a:cs typeface="+mn-cs"/>
              </a:defRPr>
            </a:lvl1pPr>
            <a:lvl2pPr marL="987425" indent="-365125" algn="l" defTabSz="179388" rtl="0" eaLnBrk="1" fontAlgn="ctr" latinLnBrk="0" hangingPunct="1">
              <a:spcBef>
                <a:spcPct val="50000"/>
              </a:spcBef>
              <a:spcAft>
                <a:spcPct val="0"/>
              </a:spcAft>
              <a:buClr>
                <a:srgbClr val="58585A"/>
              </a:buClr>
              <a:buSzPct val="150000"/>
              <a:buFont typeface="Wingdings" pitchFamily="2" charset="2"/>
              <a:buChar char="§"/>
              <a:defRPr sz="2400" b="1" kern="1200">
                <a:solidFill>
                  <a:srgbClr val="58585A"/>
                </a:solidFill>
                <a:latin typeface="+mn-lt"/>
                <a:ea typeface="+mn-ea"/>
                <a:cs typeface="+mn-cs"/>
              </a:defRPr>
            </a:lvl2pPr>
            <a:lvl3pPr marL="1611313" indent="-354013" algn="l" defTabSz="179388" rtl="0" eaLnBrk="1" fontAlgn="ctr" latinLnBrk="0" hangingPunct="1">
              <a:spcBef>
                <a:spcPct val="50000"/>
              </a:spcBef>
              <a:spcAft>
                <a:spcPct val="0"/>
              </a:spcAft>
              <a:buClr>
                <a:srgbClr val="58585A"/>
              </a:buClr>
              <a:buSzPct val="150000"/>
              <a:buFont typeface="Wingdings" pitchFamily="2" charset="2"/>
              <a:buChar char="§"/>
              <a:defRPr sz="2000" b="1" kern="1200">
                <a:solidFill>
                  <a:srgbClr val="58585A"/>
                </a:solidFill>
                <a:latin typeface="+mn-lt"/>
                <a:ea typeface="+mn-ea"/>
                <a:cs typeface="+mn-cs"/>
              </a:defRPr>
            </a:lvl3pPr>
            <a:lvl4pPr marL="3162300" indent="-228600" algn="l" defTabSz="179388" rtl="0" eaLnBrk="1" fontAlgn="base" latinLnBrk="0" hangingPunct="1">
              <a:spcBef>
                <a:spcPct val="20000"/>
              </a:spcBef>
              <a:spcAft>
                <a:spcPct val="0"/>
              </a:spcAft>
              <a:buClr>
                <a:srgbClr val="5A5A5A"/>
              </a:buClr>
              <a:buSzPct val="75000"/>
              <a:buFont typeface="Wingdings" pitchFamily="2" charset="2"/>
              <a:buChar char="§"/>
              <a:defRPr sz="1500" b="1" kern="1200">
                <a:solidFill>
                  <a:srgbClr val="58585A"/>
                </a:solidFill>
                <a:latin typeface="+mn-lt"/>
                <a:ea typeface="+mn-ea"/>
                <a:cs typeface="+mn-cs"/>
              </a:defRPr>
            </a:lvl4pPr>
            <a:lvl5pPr marL="3570288" indent="-228600" algn="l" defTabSz="179388" rtl="0" eaLnBrk="1" fontAlgn="base" latinLnBrk="0" hangingPunct="1">
              <a:spcBef>
                <a:spcPct val="20000"/>
              </a:spcBef>
              <a:spcAft>
                <a:spcPct val="0"/>
              </a:spcAft>
              <a:buClr>
                <a:srgbClr val="5A5A5A"/>
              </a:buClr>
              <a:buSzPct val="50000"/>
              <a:buFont typeface="Wingdings" pitchFamily="2" charset="2"/>
              <a:buChar char="§"/>
              <a:defRPr sz="1300" b="1" kern="1200">
                <a:solidFill>
                  <a:srgbClr val="58585A"/>
                </a:solidFill>
                <a:latin typeface="+mn-lt"/>
                <a:ea typeface="+mn-ea"/>
                <a:cs typeface="+mn-cs"/>
              </a:defRPr>
            </a:lvl5pPr>
            <a:lvl6pPr marL="4027488" indent="-228600" algn="l" defTabSz="179388" rtl="0" eaLnBrk="1" fontAlgn="base" latinLnBrk="0" hangingPunct="1">
              <a:spcBef>
                <a:spcPct val="20000"/>
              </a:spcBef>
              <a:spcAft>
                <a:spcPct val="0"/>
              </a:spcAft>
              <a:buClr>
                <a:srgbClr val="5A5A5A"/>
              </a:buClr>
              <a:buSzPct val="50000"/>
              <a:buFont typeface="Wingdings" pitchFamily="2" charset="2"/>
              <a:buChar char="§"/>
              <a:defRPr sz="1300" b="1" kern="1200">
                <a:solidFill>
                  <a:srgbClr val="58585A"/>
                </a:solidFill>
                <a:latin typeface="+mn-lt"/>
                <a:ea typeface="+mn-ea"/>
                <a:cs typeface="+mn-cs"/>
              </a:defRPr>
            </a:lvl6pPr>
            <a:lvl7pPr marL="4484688" indent="-228600" algn="l" defTabSz="179388" rtl="0" eaLnBrk="1" fontAlgn="base" latinLnBrk="0" hangingPunct="1">
              <a:spcBef>
                <a:spcPct val="20000"/>
              </a:spcBef>
              <a:spcAft>
                <a:spcPct val="0"/>
              </a:spcAft>
              <a:buClr>
                <a:srgbClr val="5A5A5A"/>
              </a:buClr>
              <a:buSzPct val="50000"/>
              <a:buFont typeface="Wingdings" pitchFamily="2" charset="2"/>
              <a:buChar char="§"/>
              <a:defRPr sz="1300" b="1" kern="1200">
                <a:solidFill>
                  <a:srgbClr val="58585A"/>
                </a:solidFill>
                <a:latin typeface="+mn-lt"/>
                <a:ea typeface="+mn-ea"/>
                <a:cs typeface="+mn-cs"/>
              </a:defRPr>
            </a:lvl7pPr>
            <a:lvl8pPr marL="4941888" indent="-228600" algn="l" defTabSz="179388" rtl="0" eaLnBrk="1" fontAlgn="base" latinLnBrk="0" hangingPunct="1">
              <a:spcBef>
                <a:spcPct val="20000"/>
              </a:spcBef>
              <a:spcAft>
                <a:spcPct val="0"/>
              </a:spcAft>
              <a:buClr>
                <a:srgbClr val="5A5A5A"/>
              </a:buClr>
              <a:buSzPct val="50000"/>
              <a:buFont typeface="Wingdings" pitchFamily="2" charset="2"/>
              <a:buChar char="§"/>
              <a:defRPr sz="1300" b="1" kern="1200">
                <a:solidFill>
                  <a:srgbClr val="58585A"/>
                </a:solidFill>
                <a:latin typeface="+mn-lt"/>
                <a:ea typeface="+mn-ea"/>
                <a:cs typeface="+mn-cs"/>
              </a:defRPr>
            </a:lvl8pPr>
            <a:lvl9pPr marL="53990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9pPr>
          </a:lstStyle>
          <a:p>
            <a:pPr marL="0" indent="0">
              <a:buNone/>
            </a:pPr>
            <a:r>
              <a:rPr lang="en-US" sz="3200" dirty="0">
                <a:latin typeface="Arial" pitchFamily="34" charset="0"/>
                <a:cs typeface="Arial" pitchFamily="34" charset="0"/>
              </a:rPr>
              <a:t>Reduce liability risks</a:t>
            </a:r>
          </a:p>
          <a:p>
            <a:pPr marL="0" indent="0">
              <a:buNone/>
            </a:pPr>
            <a:r>
              <a:rPr lang="en-US" sz="3200" dirty="0">
                <a:latin typeface="Arial" pitchFamily="34" charset="0"/>
                <a:cs typeface="Arial" pitchFamily="34" charset="0"/>
              </a:rPr>
              <a:t>Provide evidence for safety – demonstrate state-of-the art know-how</a:t>
            </a:r>
          </a:p>
          <a:p>
            <a:pPr marL="0" indent="0">
              <a:buNone/>
            </a:pPr>
            <a:r>
              <a:rPr lang="en-US" sz="3200" dirty="0">
                <a:latin typeface="Arial" pitchFamily="34" charset="0"/>
                <a:cs typeface="Arial" pitchFamily="34" charset="0"/>
              </a:rPr>
              <a:t>Promote fair competition – set barriers for sub-standard products</a:t>
            </a:r>
          </a:p>
        </p:txBody>
      </p:sp>
    </p:spTree>
    <p:extLst>
      <p:ext uri="{BB962C8B-B14F-4D97-AF65-F5344CB8AC3E}">
        <p14:creationId xmlns:p14="http://schemas.microsoft.com/office/powerpoint/2010/main" val="37029935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5" descr="IEC logo RVB"/>
          <p:cNvPicPr>
            <a:picLocks noChangeAspect="1" noChangeArrowheads="1"/>
          </p:cNvPicPr>
          <p:nvPr/>
        </p:nvPicPr>
        <p:blipFill>
          <a:blip r:embed="rId3"/>
          <a:stretch>
            <a:fillRect/>
          </a:stretch>
        </p:blipFill>
        <p:spPr>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196752"/>
            <a:ext cx="5815584" cy="6010656"/>
          </a:xfrm>
          <a:prstGeom prst="rect">
            <a:avLst/>
          </a:prstGeom>
        </p:spPr>
      </p:pic>
      <p:sp>
        <p:nvSpPr>
          <p:cNvPr id="5" name="Title 3">
            <a:extLst>
              <a:ext uri="{FF2B5EF4-FFF2-40B4-BE49-F238E27FC236}">
                <a16:creationId xmlns:a16="http://schemas.microsoft.com/office/drawing/2014/main" xmlns="" id="{DE97F2C5-6EB9-4601-AF90-6F7F9E80D830}"/>
              </a:ext>
            </a:extLst>
          </p:cNvPr>
          <p:cNvSpPr txBox="1">
            <a:spLocks/>
          </p:cNvSpPr>
          <p:nvPr/>
        </p:nvSpPr>
        <p:spPr>
          <a:xfrm>
            <a:off x="323528" y="533970"/>
            <a:ext cx="8496944" cy="1325563"/>
          </a:xfrm>
          <a:prstGeom prst="rect">
            <a:avLst/>
          </a:prstGeom>
        </p:spPr>
        <p:txBody>
          <a:bodyPr/>
          <a:lst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a:lstStyle>
          <a:p>
            <a:r>
              <a:rPr lang="en-GB" dirty="0"/>
              <a:t>Where SMEs can be big</a:t>
            </a:r>
          </a:p>
        </p:txBody>
      </p:sp>
    </p:spTree>
    <p:extLst>
      <p:ext uri="{BB962C8B-B14F-4D97-AF65-F5344CB8AC3E}">
        <p14:creationId xmlns:p14="http://schemas.microsoft.com/office/powerpoint/2010/main" val="3326152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GB" dirty="0">
                <a:ln w="11430"/>
                <a:solidFill>
                  <a:srgbClr val="0060A9"/>
                </a:solidFill>
              </a:rPr>
              <a:t>Focused innovation</a:t>
            </a:r>
          </a:p>
        </p:txBody>
      </p:sp>
      <p:sp>
        <p:nvSpPr>
          <p:cNvPr id="3" name="Content Placeholder 2"/>
          <p:cNvSpPr>
            <a:spLocks noGrp="1"/>
          </p:cNvSpPr>
          <p:nvPr>
            <p:ph sz="half" idx="1"/>
            <p:custDataLst>
              <p:tags r:id="rId2"/>
            </p:custDataLst>
          </p:nvPr>
        </p:nvSpPr>
        <p:spPr>
          <a:xfrm>
            <a:off x="467543" y="1556792"/>
            <a:ext cx="4494981" cy="4968552"/>
          </a:xfrm>
        </p:spPr>
        <p:txBody>
          <a:bodyPr>
            <a:normAutofit/>
          </a:bodyPr>
          <a:lstStyle/>
          <a:p>
            <a:pPr marL="0" indent="0">
              <a:spcBef>
                <a:spcPts val="1800"/>
              </a:spcBef>
              <a:buNone/>
            </a:pPr>
            <a:r>
              <a:rPr lang="en-GB" dirty="0"/>
              <a:t>Learn from mistakes and leap over development hurdles</a:t>
            </a:r>
          </a:p>
          <a:p>
            <a:pPr marL="0" indent="0">
              <a:spcBef>
                <a:spcPts val="1800"/>
              </a:spcBef>
              <a:buNone/>
            </a:pPr>
            <a:r>
              <a:rPr lang="en-GB" dirty="0"/>
              <a:t>Assess the value of innovations vs competition</a:t>
            </a:r>
          </a:p>
          <a:p>
            <a:pPr marL="0" indent="0">
              <a:spcBef>
                <a:spcPts val="1800"/>
              </a:spcBef>
              <a:buNone/>
            </a:pPr>
            <a:r>
              <a:rPr lang="en-GB" dirty="0"/>
              <a:t>Improve quality and market reputation</a:t>
            </a:r>
          </a:p>
        </p:txBody>
      </p:sp>
      <p:pic>
        <p:nvPicPr>
          <p:cNvPr id="5" name="Picture 4"/>
          <p:cNvPicPr>
            <a:picLocks noChangeAspect="1"/>
          </p:cNvPicPr>
          <p:nvPr>
            <p:custDataLst>
              <p:tags r:id="rId3"/>
            </p:custDataLst>
          </p:nvPr>
        </p:nvPicPr>
        <p:blipFill>
          <a:blip r:embed="rId6">
            <a:extLst>
              <a:ext uri="{28A0092B-C50C-407E-A947-70E740481C1C}">
                <a14:useLocalDpi xmlns:a14="http://schemas.microsoft.com/office/drawing/2010/main"/>
              </a:ext>
            </a:extLst>
          </a:blip>
          <a:stretch>
            <a:fillRect/>
          </a:stretch>
        </p:blipFill>
        <p:spPr>
          <a:xfrm>
            <a:off x="5219700" y="1628800"/>
            <a:ext cx="3952453" cy="3659560"/>
          </a:xfrm>
          <a:prstGeom prst="rect">
            <a:avLst/>
          </a:prstGeom>
        </p:spPr>
      </p:pic>
    </p:spTree>
    <p:extLst>
      <p:ext uri="{BB962C8B-B14F-4D97-AF65-F5344CB8AC3E}">
        <p14:creationId xmlns:p14="http://schemas.microsoft.com/office/powerpoint/2010/main" val="1569149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GB" dirty="0">
                <a:ln w="11430"/>
                <a:solidFill>
                  <a:srgbClr val="0060A9"/>
                </a:solidFill>
              </a:rPr>
              <a:t>World’s biggest think-tank</a:t>
            </a:r>
          </a:p>
        </p:txBody>
      </p:sp>
      <p:sp>
        <p:nvSpPr>
          <p:cNvPr id="3" name="Content Placeholder 2"/>
          <p:cNvSpPr>
            <a:spLocks noGrp="1"/>
          </p:cNvSpPr>
          <p:nvPr>
            <p:ph sz="half" idx="1"/>
            <p:custDataLst>
              <p:tags r:id="rId2"/>
            </p:custDataLst>
          </p:nvPr>
        </p:nvSpPr>
        <p:spPr>
          <a:xfrm>
            <a:off x="539552" y="1556792"/>
            <a:ext cx="4422972" cy="4968552"/>
          </a:xfrm>
        </p:spPr>
        <p:txBody>
          <a:bodyPr>
            <a:normAutofit lnSpcReduction="10000"/>
          </a:bodyPr>
          <a:lstStyle/>
          <a:p>
            <a:pPr marL="0" indent="0">
              <a:spcBef>
                <a:spcPts val="1800"/>
              </a:spcBef>
              <a:buNone/>
            </a:pPr>
            <a:r>
              <a:rPr lang="en-US" dirty="0"/>
              <a:t>Access world-class experts</a:t>
            </a:r>
          </a:p>
          <a:p>
            <a:pPr marL="0" indent="0">
              <a:spcBef>
                <a:spcPts val="1800"/>
              </a:spcBef>
              <a:buNone/>
            </a:pPr>
            <a:r>
              <a:rPr lang="en-US" dirty="0"/>
              <a:t>Networking breaks: opportunity to discuss ideas and challenges</a:t>
            </a:r>
          </a:p>
          <a:p>
            <a:pPr marL="0" indent="0">
              <a:spcBef>
                <a:spcPts val="1800"/>
              </a:spcBef>
              <a:buNone/>
            </a:pPr>
            <a:r>
              <a:rPr lang="en-US" dirty="0"/>
              <a:t>20 000 experts at the global level</a:t>
            </a:r>
          </a:p>
          <a:p>
            <a:pPr marL="0" indent="0">
              <a:spcBef>
                <a:spcPts val="1800"/>
              </a:spcBef>
              <a:buNone/>
            </a:pPr>
            <a:r>
              <a:rPr lang="en-US" dirty="0"/>
              <a:t>Different backgrounds, many needs = better Standards</a:t>
            </a:r>
          </a:p>
        </p:txBody>
      </p:sp>
      <p:pic>
        <p:nvPicPr>
          <p:cNvPr id="6" name="Picture 5"/>
          <p:cNvPicPr>
            <a:picLocks noChangeAspect="1"/>
          </p:cNvPicPr>
          <p:nvPr>
            <p:custDataLst>
              <p:tags r:id="rId3"/>
            </p:custDataLst>
          </p:nvPr>
        </p:nvPicPr>
        <p:blipFill>
          <a:blip r:embed="rId6">
            <a:extLst>
              <a:ext uri="{28A0092B-C50C-407E-A947-70E740481C1C}">
                <a14:useLocalDpi xmlns:a14="http://schemas.microsoft.com/office/drawing/2010/main"/>
              </a:ext>
            </a:extLst>
          </a:blip>
          <a:srcRect t="-123"/>
          <a:stretch>
            <a:fillRect/>
          </a:stretch>
        </p:blipFill>
        <p:spPr>
          <a:xfrm>
            <a:off x="5870823" y="1700808"/>
            <a:ext cx="3273177" cy="4252434"/>
          </a:xfrm>
          <a:prstGeom prst="rect">
            <a:avLst/>
          </a:prstGeom>
        </p:spPr>
      </p:pic>
    </p:spTree>
    <p:extLst>
      <p:ext uri="{BB962C8B-B14F-4D97-AF65-F5344CB8AC3E}">
        <p14:creationId xmlns:p14="http://schemas.microsoft.com/office/powerpoint/2010/main" val="18646385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GB" dirty="0">
                <a:ln w="11430"/>
                <a:solidFill>
                  <a:srgbClr val="0060A9"/>
                </a:solidFill>
              </a:rPr>
              <a:t>Early market information</a:t>
            </a:r>
          </a:p>
        </p:txBody>
      </p:sp>
      <p:sp>
        <p:nvSpPr>
          <p:cNvPr id="3" name="Content Placeholder 2"/>
          <p:cNvSpPr>
            <a:spLocks noGrp="1"/>
          </p:cNvSpPr>
          <p:nvPr>
            <p:ph sz="half" idx="1"/>
            <p:custDataLst>
              <p:tags r:id="rId2"/>
            </p:custDataLst>
          </p:nvPr>
        </p:nvSpPr>
        <p:spPr>
          <a:xfrm>
            <a:off x="467543" y="1556792"/>
            <a:ext cx="4896545" cy="4968552"/>
          </a:xfrm>
        </p:spPr>
        <p:txBody>
          <a:bodyPr>
            <a:noAutofit/>
          </a:bodyPr>
          <a:lstStyle/>
          <a:p>
            <a:pPr marL="0" indent="0">
              <a:spcBef>
                <a:spcPts val="1800"/>
              </a:spcBef>
              <a:buNone/>
            </a:pPr>
            <a:r>
              <a:rPr lang="en-GB" dirty="0"/>
              <a:t>Technical and business intelligence</a:t>
            </a:r>
          </a:p>
          <a:p>
            <a:pPr marL="0" indent="0">
              <a:spcBef>
                <a:spcPts val="1800"/>
              </a:spcBef>
              <a:buNone/>
            </a:pPr>
            <a:r>
              <a:rPr lang="en-GB" dirty="0"/>
              <a:t>Anticipate new standards</a:t>
            </a:r>
          </a:p>
          <a:p>
            <a:pPr marL="0" indent="0">
              <a:spcBef>
                <a:spcPts val="1800"/>
              </a:spcBef>
              <a:buNone/>
            </a:pPr>
            <a:r>
              <a:rPr lang="en-GB" dirty="0"/>
              <a:t>Understand conformity assessment requirements</a:t>
            </a:r>
          </a:p>
          <a:p>
            <a:pPr marL="0" indent="0">
              <a:spcBef>
                <a:spcPts val="1800"/>
              </a:spcBef>
              <a:buNone/>
            </a:pPr>
            <a:r>
              <a:rPr lang="en-GB" dirty="0"/>
              <a:t>In step with new regulations - pre-empt new requirements</a:t>
            </a:r>
          </a:p>
        </p:txBody>
      </p:sp>
      <p:pic>
        <p:nvPicPr>
          <p:cNvPr id="5" name="Picture 4"/>
          <p:cNvPicPr>
            <a:picLocks noChangeAspect="1"/>
          </p:cNvPicPr>
          <p:nvPr>
            <p:custDataLst>
              <p:tags r:id="rId3"/>
            </p:custDataLst>
          </p:nvPr>
        </p:nvPicPr>
        <p:blipFill>
          <a:blip r:embed="rId6">
            <a:extLst>
              <a:ext uri="{28A0092B-C50C-407E-A947-70E740481C1C}">
                <a14:useLocalDpi xmlns:a14="http://schemas.microsoft.com/office/drawing/2010/main"/>
              </a:ext>
            </a:extLst>
          </a:blip>
          <a:stretch>
            <a:fillRect/>
          </a:stretch>
        </p:blipFill>
        <p:spPr>
          <a:xfrm>
            <a:off x="5536483" y="1700808"/>
            <a:ext cx="3607517" cy="3096344"/>
          </a:xfrm>
          <a:prstGeom prst="rect">
            <a:avLst/>
          </a:prstGeom>
        </p:spPr>
      </p:pic>
    </p:spTree>
    <p:extLst>
      <p:ext uri="{BB962C8B-B14F-4D97-AF65-F5344CB8AC3E}">
        <p14:creationId xmlns:p14="http://schemas.microsoft.com/office/powerpoint/2010/main" val="38579210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GB" dirty="0">
                <a:ln w="11430"/>
                <a:solidFill>
                  <a:srgbClr val="0060A9"/>
                </a:solidFill>
              </a:rPr>
              <a:t>Return on investment</a:t>
            </a:r>
          </a:p>
        </p:txBody>
      </p:sp>
      <p:sp>
        <p:nvSpPr>
          <p:cNvPr id="3" name="Content Placeholder 2"/>
          <p:cNvSpPr>
            <a:spLocks noGrp="1"/>
          </p:cNvSpPr>
          <p:nvPr>
            <p:ph sz="half" idx="1"/>
            <p:custDataLst>
              <p:tags r:id="rId2"/>
            </p:custDataLst>
          </p:nvPr>
        </p:nvSpPr>
        <p:spPr>
          <a:xfrm>
            <a:off x="467543" y="1556792"/>
            <a:ext cx="4856775" cy="4968552"/>
          </a:xfrm>
        </p:spPr>
        <p:txBody>
          <a:bodyPr>
            <a:noAutofit/>
          </a:bodyPr>
          <a:lstStyle/>
          <a:p>
            <a:pPr marL="0" indent="0">
              <a:buNone/>
            </a:pPr>
            <a:r>
              <a:rPr lang="en-GB" dirty="0"/>
              <a:t>Ensure technologies are taken into account</a:t>
            </a:r>
          </a:p>
          <a:p>
            <a:pPr marL="0" indent="0">
              <a:buNone/>
            </a:pPr>
            <a:r>
              <a:rPr lang="en-GB" dirty="0"/>
              <a:t>Identify market differences, avoid  variations</a:t>
            </a:r>
          </a:p>
          <a:p>
            <a:pPr marL="0" indent="0">
              <a:buNone/>
            </a:pPr>
            <a:r>
              <a:rPr lang="en-GB" dirty="0"/>
              <a:t>Reduce cost, increase flexibility</a:t>
            </a:r>
          </a:p>
          <a:p>
            <a:pPr marL="0" indent="0">
              <a:buNone/>
            </a:pPr>
            <a:r>
              <a:rPr lang="en-GB" dirty="0"/>
              <a:t>Eliminate duplication and waste </a:t>
            </a:r>
          </a:p>
        </p:txBody>
      </p:sp>
      <p:pic>
        <p:nvPicPr>
          <p:cNvPr id="6" name="Picture 5"/>
          <p:cNvPicPr>
            <a:picLocks noChangeAspect="1"/>
          </p:cNvPicPr>
          <p:nvPr>
            <p:custDataLst>
              <p:tags r:id="rId3"/>
            </p:custDataLst>
          </p:nvPr>
        </p:nvPicPr>
        <p:blipFill>
          <a:blip r:embed="rId6">
            <a:extLst>
              <a:ext uri="{28A0092B-C50C-407E-A947-70E740481C1C}">
                <a14:useLocalDpi xmlns:a14="http://schemas.microsoft.com/office/drawing/2010/main"/>
              </a:ext>
            </a:extLst>
          </a:blip>
          <a:stretch>
            <a:fillRect/>
          </a:stretch>
        </p:blipFill>
        <p:spPr>
          <a:xfrm>
            <a:off x="5324318" y="1772816"/>
            <a:ext cx="3826105" cy="3573016"/>
          </a:xfrm>
          <a:prstGeom prst="rect">
            <a:avLst/>
          </a:prstGeom>
        </p:spPr>
      </p:pic>
    </p:spTree>
    <p:extLst>
      <p:ext uri="{BB962C8B-B14F-4D97-AF65-F5344CB8AC3E}">
        <p14:creationId xmlns:p14="http://schemas.microsoft.com/office/powerpoint/2010/main" val="24753932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7544" y="1700808"/>
            <a:ext cx="4924697" cy="4824536"/>
          </a:xfrm>
        </p:spPr>
        <p:txBody>
          <a:bodyPr>
            <a:normAutofit/>
          </a:bodyPr>
          <a:lstStyle/>
          <a:p>
            <a:pPr marL="0" indent="0">
              <a:buNone/>
            </a:pPr>
            <a:r>
              <a:rPr lang="en-US" sz="3200" dirty="0">
                <a:latin typeface="Arial" pitchFamily="34" charset="0"/>
                <a:cs typeface="Arial" pitchFamily="34" charset="0"/>
              </a:rPr>
              <a:t>Bigger opportunities,  more markets</a:t>
            </a:r>
          </a:p>
          <a:p>
            <a:pPr marL="0" indent="0">
              <a:buNone/>
            </a:pPr>
            <a:r>
              <a:rPr lang="en-US" sz="3200" dirty="0">
                <a:latin typeface="Arial" pitchFamily="34" charset="0"/>
                <a:cs typeface="Arial" pitchFamily="34" charset="0"/>
              </a:rPr>
              <a:t>But only with International Standards – </a:t>
            </a:r>
            <a:r>
              <a:rPr lang="en-US" sz="3200" u="sng" dirty="0">
                <a:latin typeface="Arial" pitchFamily="34" charset="0"/>
                <a:cs typeface="Arial" pitchFamily="34" charset="0"/>
              </a:rPr>
              <a:t>not</a:t>
            </a:r>
            <a:r>
              <a:rPr lang="en-US" sz="3200" dirty="0">
                <a:latin typeface="Arial" pitchFamily="34" charset="0"/>
                <a:cs typeface="Arial" pitchFamily="34" charset="0"/>
              </a:rPr>
              <a:t> when using national or regional standards</a:t>
            </a:r>
          </a:p>
          <a:p>
            <a:endParaRPr lang="en-US" sz="3200" dirty="0">
              <a:latin typeface="Arial" pitchFamily="34" charset="0"/>
              <a:cs typeface="Arial" pitchFamily="34" charset="0"/>
            </a:endParaRPr>
          </a:p>
          <a:p>
            <a:endParaRPr lang="en-US" sz="3200" dirty="0">
              <a:latin typeface="Arial" pitchFamily="34" charset="0"/>
              <a:cs typeface="Arial" pitchFamily="34" charset="0"/>
            </a:endParaRPr>
          </a:p>
          <a:p>
            <a:endParaRPr lang="en-US" sz="3200" dirty="0">
              <a:latin typeface="Arial" pitchFamily="34" charset="0"/>
              <a:cs typeface="Arial" pitchFamily="34" charset="0"/>
            </a:endParaRPr>
          </a:p>
          <a:p>
            <a:endParaRPr lang="en-US" sz="3200" dirty="0">
              <a:latin typeface="Arial" pitchFamily="34" charset="0"/>
              <a:cs typeface="Arial" pitchFamily="34" charset="0"/>
            </a:endParaRPr>
          </a:p>
        </p:txBody>
      </p:sp>
      <p:sp>
        <p:nvSpPr>
          <p:cNvPr id="4" name="Title 3"/>
          <p:cNvSpPr>
            <a:spLocks noGrp="1"/>
          </p:cNvSpPr>
          <p:nvPr>
            <p:ph type="title"/>
          </p:nvPr>
        </p:nvSpPr>
        <p:spPr>
          <a:xfrm>
            <a:off x="395536" y="116632"/>
            <a:ext cx="8496944" cy="1325563"/>
          </a:xfrm>
        </p:spPr>
        <p:txBody>
          <a:bodyPr>
            <a:normAutofit/>
          </a:bodyPr>
          <a:lstStyle/>
          <a:p>
            <a:r>
              <a:rPr lang="en-GB" dirty="0">
                <a:ln w="11430"/>
                <a:solidFill>
                  <a:srgbClr val="0060A9"/>
                </a:solidFill>
                <a:ea typeface="+mn-ea"/>
              </a:rPr>
              <a:t>Buy and sell anywhere</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3968" y="2348880"/>
            <a:ext cx="5095327" cy="3121737"/>
          </a:xfrm>
          <a:prstGeom prst="rect">
            <a:avLst/>
          </a:prstGeom>
        </p:spPr>
      </p:pic>
    </p:spTree>
    <p:extLst>
      <p:ext uri="{BB962C8B-B14F-4D97-AF65-F5344CB8AC3E}">
        <p14:creationId xmlns:p14="http://schemas.microsoft.com/office/powerpoint/2010/main" val="4796615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GB" noProof="0" dirty="0"/>
              <a:t>How to participate</a:t>
            </a:r>
          </a:p>
        </p:txBody>
      </p:sp>
      <p:sp>
        <p:nvSpPr>
          <p:cNvPr id="408579" name="Rectangle 3"/>
          <p:cNvSpPr>
            <a:spLocks noGrp="1" noChangeArrowheads="1"/>
          </p:cNvSpPr>
          <p:nvPr>
            <p:ph idx="1"/>
          </p:nvPr>
        </p:nvSpPr>
        <p:spPr/>
        <p:txBody>
          <a:bodyPr>
            <a:normAutofit/>
          </a:bodyPr>
          <a:lstStyle/>
          <a:p>
            <a:pPr marL="449263" indent="-449263"/>
            <a:r>
              <a:rPr lang="en-GB" noProof="0" dirty="0"/>
              <a:t>Through National Committee</a:t>
            </a:r>
          </a:p>
          <a:p>
            <a:pPr marL="449263" indent="-449263"/>
            <a:r>
              <a:rPr lang="en-GB" noProof="0" dirty="0"/>
              <a:t>Information about IEC work available on IEC website </a:t>
            </a:r>
            <a:r>
              <a:rPr lang="en-GB" noProof="0" dirty="0">
                <a:hlinkClick r:id="rId3"/>
              </a:rPr>
              <a:t>http://www.iec.ch</a:t>
            </a:r>
            <a:r>
              <a:rPr lang="en-GB" noProof="0" dirty="0"/>
              <a:t> to everyone</a:t>
            </a:r>
          </a:p>
          <a:p>
            <a:pPr marL="449263" indent="-449263"/>
            <a:r>
              <a:rPr lang="en-GB" noProof="0" dirty="0"/>
              <a:t>Access to documents is responsibility of National Committee </a:t>
            </a:r>
          </a:p>
          <a:p>
            <a:pPr marL="449263" indent="-449263"/>
            <a:r>
              <a:rPr lang="en-GB" noProof="0" dirty="0"/>
              <a:t>Participation in standards work is responsibility of National Committee </a:t>
            </a:r>
          </a:p>
          <a:p>
            <a:pPr marL="449263" indent="-449263"/>
            <a:r>
              <a:rPr lang="en-GB" dirty="0"/>
              <a:t>Public Commenting</a:t>
            </a:r>
            <a:endParaRPr lang="en-GB" noProof="0" dirty="0"/>
          </a:p>
        </p:txBody>
      </p:sp>
      <p:sp>
        <p:nvSpPr>
          <p:cNvPr id="2" name="Date Placeholder 1"/>
          <p:cNvSpPr>
            <a:spLocks noGrp="1"/>
          </p:cNvSpPr>
          <p:nvPr>
            <p:ph type="dt" sz="half" idx="10"/>
          </p:nvPr>
        </p:nvSpPr>
        <p:spPr/>
        <p:txBody>
          <a:bodyPr/>
          <a:lstStyle/>
          <a:p>
            <a:fld id="{5CC4F86E-1FA2-49DD-A4F4-89D2D722B393}" type="datetime1">
              <a:rPr lang="en-GB" smtClean="0"/>
              <a:t>08/10/2019</a:t>
            </a:fld>
            <a:endParaRPr lang="en-GB"/>
          </a:p>
        </p:txBody>
      </p:sp>
      <p:sp>
        <p:nvSpPr>
          <p:cNvPr id="3" name="Footer Placeholder 2"/>
          <p:cNvSpPr>
            <a:spLocks noGrp="1"/>
          </p:cNvSpPr>
          <p:nvPr>
            <p:ph type="ftr" sz="quarter" idx="11"/>
          </p:nvPr>
        </p:nvSpPr>
        <p:spPr/>
        <p:txBody>
          <a:bodyPr/>
          <a:lstStyle/>
          <a:p>
            <a:r>
              <a:rPr lang="en-GB"/>
              <a:t>Introduction to IEC</a:t>
            </a:r>
            <a:endParaRPr lang="en-GB" dirty="0"/>
          </a:p>
        </p:txBody>
      </p:sp>
      <p:sp>
        <p:nvSpPr>
          <p:cNvPr id="4" name="Slide Number Placeholder 5"/>
          <p:cNvSpPr>
            <a:spLocks noGrp="1"/>
          </p:cNvSpPr>
          <p:nvPr>
            <p:ph type="sldNum" sz="quarter" idx="12"/>
          </p:nvPr>
        </p:nvSpPr>
        <p:spPr/>
        <p:txBody>
          <a:bodyPr/>
          <a:lstStyle/>
          <a:p>
            <a:fld id="{840AB710-06A8-4E97-8C96-D2C0A4EFFC2A}" type="slidenum">
              <a:rPr lang="en-GB"/>
              <a:pPr/>
              <a:t>28</a:t>
            </a:fld>
            <a:endParaRPr lang="en-GB" dirty="0"/>
          </a:p>
        </p:txBody>
      </p:sp>
    </p:spTree>
    <p:extLst>
      <p:ext uri="{BB962C8B-B14F-4D97-AF65-F5344CB8AC3E}">
        <p14:creationId xmlns:p14="http://schemas.microsoft.com/office/powerpoint/2010/main" val="3372600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nagit_PPTA11B">
            <a:extLst>
              <a:ext uri="{FF2B5EF4-FFF2-40B4-BE49-F238E27FC236}">
                <a16:creationId xmlns:a16="http://schemas.microsoft.com/office/drawing/2014/main" xmlns="" id="{1DEAA595-5473-4468-B20C-1FDC16701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9" y="2276872"/>
            <a:ext cx="8580802" cy="3371953"/>
          </a:xfrm>
          <a:prstGeom prst="rect">
            <a:avLst/>
          </a:prstGeom>
        </p:spPr>
      </p:pic>
      <p:sp>
        <p:nvSpPr>
          <p:cNvPr id="2" name="Title 1"/>
          <p:cNvSpPr>
            <a:spLocks noGrp="1"/>
          </p:cNvSpPr>
          <p:nvPr>
            <p:ph type="title"/>
          </p:nvPr>
        </p:nvSpPr>
        <p:spPr/>
        <p:txBody>
          <a:bodyPr/>
          <a:lstStyle/>
          <a:p>
            <a:r>
              <a:rPr lang="en-GB" dirty="0"/>
              <a:t>IEC National Committee</a:t>
            </a:r>
          </a:p>
        </p:txBody>
      </p:sp>
      <p:sp>
        <p:nvSpPr>
          <p:cNvPr id="3" name="Content Placeholder 2"/>
          <p:cNvSpPr>
            <a:spLocks noGrp="1"/>
          </p:cNvSpPr>
          <p:nvPr>
            <p:ph idx="1"/>
          </p:nvPr>
        </p:nvSpPr>
        <p:spPr>
          <a:xfrm>
            <a:off x="442800" y="1600201"/>
            <a:ext cx="8280000" cy="1540767"/>
          </a:xfrm>
        </p:spPr>
        <p:txBody>
          <a:bodyPr/>
          <a:lstStyle/>
          <a:p>
            <a:pPr marL="0" indent="0">
              <a:buNone/>
            </a:pPr>
            <a:r>
              <a:rPr lang="en-GB" sz="2900" dirty="0"/>
              <a:t>Every country has an IEC National Committee</a:t>
            </a:r>
          </a:p>
          <a:p>
            <a:pPr marL="444500" indent="-444500"/>
            <a:endParaRPr lang="en-GB" dirty="0"/>
          </a:p>
          <a:p>
            <a:pPr marL="444500" indent="-444500"/>
            <a:endParaRPr lang="en-GB" dirty="0"/>
          </a:p>
        </p:txBody>
      </p:sp>
      <p:sp>
        <p:nvSpPr>
          <p:cNvPr id="13" name="Rectangle 12">
            <a:extLst>
              <a:ext uri="{FF2B5EF4-FFF2-40B4-BE49-F238E27FC236}">
                <a16:creationId xmlns:a16="http://schemas.microsoft.com/office/drawing/2014/main" xmlns="" id="{701F3DA6-6CA7-4510-BD7C-060CBD74F60A}"/>
              </a:ext>
            </a:extLst>
          </p:cNvPr>
          <p:cNvSpPr/>
          <p:nvPr/>
        </p:nvSpPr>
        <p:spPr>
          <a:xfrm>
            <a:off x="292399" y="5953450"/>
            <a:ext cx="4113049" cy="369332"/>
          </a:xfrm>
          <a:prstGeom prst="rect">
            <a:avLst/>
          </a:prstGeom>
        </p:spPr>
        <p:txBody>
          <a:bodyPr wrap="none">
            <a:spAutoFit/>
          </a:bodyPr>
          <a:lstStyle/>
          <a:p>
            <a:pPr marL="444500" indent="-444500"/>
            <a:r>
              <a:rPr lang="en-GB" b="1" dirty="0">
                <a:solidFill>
                  <a:schemeClr val="tx1">
                    <a:lumMod val="65000"/>
                    <a:lumOff val="35000"/>
                  </a:schemeClr>
                </a:solidFill>
              </a:rPr>
              <a:t>Contact information on: www.iec.ch</a:t>
            </a:r>
          </a:p>
        </p:txBody>
      </p:sp>
    </p:spTree>
    <p:extLst>
      <p:ext uri="{BB962C8B-B14F-4D97-AF65-F5344CB8AC3E}">
        <p14:creationId xmlns:p14="http://schemas.microsoft.com/office/powerpoint/2010/main" val="280966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n w="11430"/>
                <a:solidFill>
                  <a:srgbClr val="0060A9"/>
                </a:solidFill>
              </a:rPr>
              <a:t>Scope of the IEC</a:t>
            </a:r>
          </a:p>
        </p:txBody>
      </p:sp>
      <p:sp>
        <p:nvSpPr>
          <p:cNvPr id="3" name="Content Placeholder 2"/>
          <p:cNvSpPr>
            <a:spLocks noGrp="1"/>
          </p:cNvSpPr>
          <p:nvPr>
            <p:ph sz="half" idx="1"/>
          </p:nvPr>
        </p:nvSpPr>
        <p:spPr>
          <a:xfrm>
            <a:off x="467543" y="1332419"/>
            <a:ext cx="5259788" cy="4750337"/>
          </a:xfrm>
        </p:spPr>
        <p:txBody>
          <a:bodyPr>
            <a:noAutofit/>
          </a:bodyPr>
          <a:lstStyle/>
          <a:p>
            <a:pPr marL="0" indent="0">
              <a:spcBef>
                <a:spcPts val="1200"/>
              </a:spcBef>
              <a:buNone/>
            </a:pPr>
            <a:r>
              <a:rPr lang="en-GB" sz="2800" dirty="0"/>
              <a:t>Underpins global trade in electrical and electronic devices</a:t>
            </a:r>
          </a:p>
          <a:p>
            <a:pPr marL="0" indent="0">
              <a:spcBef>
                <a:spcPts val="1200"/>
              </a:spcBef>
              <a:buNone/>
            </a:pPr>
            <a:r>
              <a:rPr lang="en-GB" sz="2800" dirty="0"/>
              <a:t>Safety, security of data, people and the environment</a:t>
            </a:r>
          </a:p>
          <a:p>
            <a:pPr marL="0" indent="0">
              <a:spcBef>
                <a:spcPts val="1200"/>
              </a:spcBef>
              <a:buNone/>
            </a:pPr>
            <a:r>
              <a:rPr lang="en-GB" sz="2800" dirty="0"/>
              <a:t>innovation</a:t>
            </a:r>
          </a:p>
          <a:p>
            <a:pPr marL="0" indent="0">
              <a:spcBef>
                <a:spcPts val="1200"/>
              </a:spcBef>
              <a:buNone/>
            </a:pPr>
            <a:r>
              <a:rPr lang="en-GB" sz="2800" dirty="0"/>
              <a:t>Infrastructure development </a:t>
            </a:r>
          </a:p>
          <a:p>
            <a:pPr marL="0" indent="0">
              <a:spcBef>
                <a:spcPts val="1200"/>
              </a:spcBef>
              <a:buNone/>
            </a:pPr>
            <a:r>
              <a:rPr lang="en-GB" sz="2800" dirty="0"/>
              <a:t>Smart urbanization, transportation</a:t>
            </a:r>
          </a:p>
          <a:p>
            <a:pPr marL="0" indent="0">
              <a:spcBef>
                <a:spcPts val="1200"/>
              </a:spcBef>
              <a:buNone/>
            </a:pPr>
            <a:r>
              <a:rPr lang="en-GB" sz="2800" dirty="0"/>
              <a:t>Energy access and efficiency </a:t>
            </a:r>
          </a:p>
        </p:txBody>
      </p:sp>
      <p:grpSp>
        <p:nvGrpSpPr>
          <p:cNvPr id="20" name="Group 19"/>
          <p:cNvGrpSpPr/>
          <p:nvPr/>
        </p:nvGrpSpPr>
        <p:grpSpPr>
          <a:xfrm>
            <a:off x="5580111" y="1700808"/>
            <a:ext cx="3563887" cy="4287807"/>
            <a:chOff x="4644008" y="1124744"/>
            <a:chExt cx="4499992" cy="4863871"/>
          </a:xfrm>
        </p:grpSpPr>
        <p:pic>
          <p:nvPicPr>
            <p:cNvPr id="21" name="Picture 2" descr="https://encrypted-tbn2.google.com/images?q=tbn:ANd9GcTUcbLDl7FiKGBcxuq-VcI825LMtw1qXEhklutMbcx8jSqoErJz"/>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7105431" y="3659213"/>
              <a:ext cx="1122385" cy="11223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7" descr="iStock_000004428087Medium"/>
            <p:cNvPicPr preferRelativeResize="0">
              <a:picLocks noChangeAspect="1" noChangeArrowheads="1"/>
            </p:cNvPicPr>
            <p:nvPr/>
          </p:nvPicPr>
          <p:blipFill>
            <a:blip r:embed="rId4">
              <a:extLst>
                <a:ext uri="{28A0092B-C50C-407E-A947-70E740481C1C}">
                  <a14:useLocalDpi xmlns:a14="http://schemas.microsoft.com/office/drawing/2010/main"/>
                </a:ext>
              </a:extLst>
            </a:blip>
            <a:stretch>
              <a:fillRect/>
            </a:stretch>
          </p:blipFill>
          <p:spPr>
            <a:xfrm>
              <a:off x="7524328" y="4725144"/>
              <a:ext cx="1170043" cy="87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2" descr="Power drill"/>
            <p:cNvPicPr preferRelativeResize="0">
              <a:picLocks noChangeAspect="1" noChangeArrowheads="1"/>
            </p:cNvPicPr>
            <p:nvPr/>
          </p:nvPicPr>
          <p:blipFill>
            <a:blip r:embed="rId5">
              <a:extLst>
                <a:ext uri="{28A0092B-C50C-407E-A947-70E740481C1C}">
                  <a14:useLocalDpi xmlns:a14="http://schemas.microsoft.com/office/drawing/2010/main"/>
                </a:ext>
              </a:extLst>
            </a:blip>
            <a:stretch>
              <a:fillRect/>
            </a:stretch>
          </p:blipFill>
          <p:spPr>
            <a:xfrm>
              <a:off x="6228184" y="5013176"/>
              <a:ext cx="1301247" cy="97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48" descr="fuse1"/>
            <p:cNvPicPr preferRelativeResize="0">
              <a:picLocks noChangeAspect="1" noChangeArrowheads="1"/>
            </p:cNvPicPr>
            <p:nvPr/>
          </p:nvPicPr>
          <p:blipFill>
            <a:blip r:embed="rId6">
              <a:extLst>
                <a:ext uri="{28A0092B-C50C-407E-A947-70E740481C1C}">
                  <a14:useLocalDpi xmlns:a14="http://schemas.microsoft.com/office/drawing/2010/main"/>
                </a:ext>
              </a:extLst>
            </a:blip>
            <a:stretch>
              <a:fillRect/>
            </a:stretch>
          </p:blipFill>
          <p:spPr>
            <a:xfrm>
              <a:off x="4969923" y="2366264"/>
              <a:ext cx="7604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51" descr="SE-High-Speed-Train-03-for-"/>
            <p:cNvPicPr preferRelativeResize="0">
              <a:picLocks noChangeAspect="1" noChangeArrowheads="1"/>
            </p:cNvPicPr>
            <p:nvPr/>
          </p:nvPicPr>
          <p:blipFill>
            <a:blip r:embed="rId7">
              <a:extLst>
                <a:ext uri="{28A0092B-C50C-407E-A947-70E740481C1C}">
                  <a14:useLocalDpi xmlns:a14="http://schemas.microsoft.com/office/drawing/2010/main"/>
                </a:ext>
              </a:extLst>
            </a:blip>
            <a:stretch>
              <a:fillRect/>
            </a:stretch>
          </p:blipFill>
          <p:spPr>
            <a:xfrm>
              <a:off x="5771600" y="3933057"/>
              <a:ext cx="1096622" cy="64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18578" y="4621802"/>
              <a:ext cx="1561491" cy="816335"/>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6444208" y="1124744"/>
              <a:ext cx="1558865" cy="1074560"/>
            </a:xfrm>
            <a:prstGeom prst="rect">
              <a:avLst/>
            </a:prstGeom>
          </p:spPr>
        </p:pic>
        <p:pic>
          <p:nvPicPr>
            <p:cNvPr id="28" name="Picture 2"/>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a:xfrm>
              <a:off x="8203161" y="3703676"/>
              <a:ext cx="874452" cy="87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a:xfrm>
              <a:off x="5796273" y="2348199"/>
              <a:ext cx="1238883" cy="130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a:xfrm>
              <a:off x="7236296" y="2366264"/>
              <a:ext cx="1740152" cy="118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2" descr="Semiconductor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143099" y="1196752"/>
              <a:ext cx="1000901" cy="99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N:\MARKETING\Images and Photos\Thematic_photos\Energy\Energy brochure 2013\10 Components, connectors etc\switch1.jpg"/>
            <p:cNvPicPr>
              <a:picLocks noChangeAspect="1" noChangeArrowheads="1"/>
            </p:cNvPicPr>
            <p:nvPr/>
          </p:nvPicPr>
          <p:blipFill>
            <a:blip r:embed="rId14" cstate="print">
              <a:extLst>
                <a:ext uri="{28A0092B-C50C-407E-A947-70E740481C1C}">
                  <a14:useLocalDpi xmlns:a14="http://schemas.microsoft.com/office/drawing/2010/main" val="0"/>
                </a:ext>
              </a:extLst>
            </a:blip>
            <a:srcRect l="10580" t="3104" r="8782" b="3390"/>
            <a:stretch>
              <a:fillRect/>
            </a:stretch>
          </p:blipFill>
          <p:spPr bwMode="auto">
            <a:xfrm>
              <a:off x="4644008" y="3356992"/>
              <a:ext cx="8953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Tomography"/>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644008" y="1268760"/>
              <a:ext cx="1614192" cy="103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3989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nodeType="afterEffect">
                                  <p:childTnLst>
                                    <p:set>
                                      <p:cBhvr>
                                        <p:cTn id="7" dur="1" fill="hold">
                                          <p:stCondLst>
                                            <p:cond delay="0"/>
                                          </p:stCondLst>
                                        </p:cTn>
                                        <p:tgtEl>
                                          <p:spTgt spid="20"/>
                                        </p:tgtEl>
                                        <p:attrNameLst>
                                          <p:attrName>style.visibility</p:attrName>
                                        </p:attrNameLst>
                                      </p:cBhvr>
                                      <p:to>
                                        <p:strVal val="visible"/>
                                      </p:to>
                                    </p:set>
                                    <p:animEffect transition="in" filter="fade">
                                      <p:cBhvr>
                                        <p:cTn id="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buNone/>
            </a:pPr>
            <a:r>
              <a:rPr lang="en-GB" dirty="0"/>
              <a:t>Experts can view and comment on Draft IEC Standards (CDVs)</a:t>
            </a:r>
          </a:p>
          <a:p>
            <a:pPr marL="0" indent="0">
              <a:buNone/>
            </a:pPr>
            <a:endParaRPr lang="en-GB" dirty="0"/>
          </a:p>
        </p:txBody>
      </p:sp>
      <p:sp>
        <p:nvSpPr>
          <p:cNvPr id="3" name="Title 2"/>
          <p:cNvSpPr>
            <a:spLocks noGrp="1"/>
          </p:cNvSpPr>
          <p:nvPr>
            <p:ph type="title"/>
          </p:nvPr>
        </p:nvSpPr>
        <p:spPr/>
        <p:txBody>
          <a:bodyPr/>
          <a:lstStyle/>
          <a:p>
            <a:r>
              <a:rPr lang="en-GB" dirty="0"/>
              <a:t>Public Commenting	</a:t>
            </a:r>
          </a:p>
        </p:txBody>
      </p:sp>
      <p:sp>
        <p:nvSpPr>
          <p:cNvPr id="4" name="Rectangle 3"/>
          <p:cNvSpPr/>
          <p:nvPr/>
        </p:nvSpPr>
        <p:spPr>
          <a:xfrm>
            <a:off x="611560" y="6126019"/>
            <a:ext cx="3164071" cy="369332"/>
          </a:xfrm>
          <a:prstGeom prst="rect">
            <a:avLst/>
          </a:prstGeom>
        </p:spPr>
        <p:txBody>
          <a:bodyPr wrap="none">
            <a:spAutoFit/>
          </a:bodyPr>
          <a:lstStyle/>
          <a:p>
            <a:pPr marL="444500" indent="-444500"/>
            <a:r>
              <a:rPr lang="en-GB" b="1" dirty="0">
                <a:solidFill>
                  <a:schemeClr val="tx1">
                    <a:lumMod val="65000"/>
                    <a:lumOff val="35000"/>
                  </a:schemeClr>
                </a:solidFill>
                <a:hlinkClick r:id="rId3">
                  <a:extLst>
                    <a:ext uri="{A12FA001-AC4F-418D-AE19-62706E023703}">
                      <ahyp:hlinkClr xmlns:ahyp="http://schemas.microsoft.com/office/drawing/2018/hyperlinkcolor" xmlns="" val="tx"/>
                    </a:ext>
                  </a:extLst>
                </a:hlinkClick>
              </a:rPr>
              <a:t>http://www.iec.ch/comment</a:t>
            </a:r>
            <a:endParaRPr lang="en-GB" b="1" dirty="0">
              <a:solidFill>
                <a:schemeClr val="tx1">
                  <a:lumMod val="65000"/>
                  <a:lumOff val="35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70" y="2777180"/>
            <a:ext cx="7084690" cy="346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46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MARKETING\Images and Photos\Thematic_photos\General concepts\participation_collaborate, cooperate,.jpg"/>
          <p:cNvPicPr>
            <a:picLocks noChangeAspect="1" noChangeArrowheads="1"/>
          </p:cNvPicPr>
          <p:nvPr/>
        </p:nvPicPr>
        <p:blipFill>
          <a:blip r:embed="rId3"/>
          <a:srcRect/>
          <a:stretch>
            <a:fillRect/>
          </a:stretch>
        </p:blipFill>
        <p:spPr>
          <a:xfrm>
            <a:off x="-1" y="-891480"/>
            <a:ext cx="9178447" cy="8496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9290" y="4417367"/>
            <a:ext cx="8244000" cy="1938992"/>
          </a:xfrm>
        </p:spPr>
        <p:txBody>
          <a:bodyPr/>
          <a:lstStyle/>
          <a:p>
            <a:pPr algn="ctr"/>
            <a:r>
              <a:rPr lang="en-US" sz="6000"/>
              <a:t>Make your voice heard</a:t>
            </a:r>
            <a:endParaRPr lang="en-GB" sz="6000"/>
          </a:p>
        </p:txBody>
      </p:sp>
      <p:pic>
        <p:nvPicPr>
          <p:cNvPr id="5" name="Picture 25" descr="IEC logo RVB"/>
          <p:cNvPicPr>
            <a:picLocks noChangeAspect="1" noChangeArrowheads="1"/>
          </p:cNvPicPr>
          <p:nvPr/>
        </p:nvPicPr>
        <p:blipFill>
          <a:blip r:embed="rId4"/>
          <a:srcRect/>
          <a:stretch>
            <a:fillRect/>
          </a:stretch>
        </p:blipFill>
        <p:spPr>
          <a:xfrm>
            <a:off x="8375354" y="609208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a:fillRect/>
          </a:stretch>
        </p:blipFill>
        <p:spPr>
          <a:xfrm>
            <a:off x="-436808" y="-1107504"/>
            <a:ext cx="9826164" cy="6552728"/>
          </a:xfrm>
          <a:prstGeom prst="rect">
            <a:avLst/>
          </a:prstGeom>
        </p:spPr>
      </p:pic>
      <p:sp>
        <p:nvSpPr>
          <p:cNvPr id="6" name="TextBox 2"/>
          <p:cNvSpPr txBox="1"/>
          <p:nvPr/>
        </p:nvSpPr>
        <p:spPr>
          <a:xfrm>
            <a:off x="35496" y="5517232"/>
            <a:ext cx="3744416" cy="1107996"/>
          </a:xfrm>
          <a:prstGeom prst="rect">
            <a:avLst/>
          </a:prstGeom>
          <a:noFill/>
        </p:spPr>
        <p:txBody>
          <a:bodyPr wrap="square" rtlCol="0">
            <a:spAutoFit/>
          </a:bodyPr>
          <a:lstStyle/>
          <a:p>
            <a:pPr defTabSz="912668">
              <a:spcBef>
                <a:spcPts val="0"/>
              </a:spcBef>
              <a:defRPr/>
            </a:pPr>
            <a:r>
              <a:rPr lang="en-GB" sz="2200" b="1" kern="100" dirty="0">
                <a:solidFill>
                  <a:schemeClr val="tx1">
                    <a:lumMod val="65000"/>
                    <a:lumOff val="35000"/>
                  </a:schemeClr>
                </a:solidFill>
                <a:ea typeface="Meiryo" pitchFamily="34" charset="-128"/>
                <a:cs typeface="Meiryo" pitchFamily="34" charset="-128"/>
              </a:rPr>
              <a:t>Gabriela Ehrlich</a:t>
            </a:r>
          </a:p>
          <a:p>
            <a:pPr defTabSz="912668">
              <a:spcBef>
                <a:spcPts val="0"/>
              </a:spcBef>
              <a:defRPr/>
            </a:pPr>
            <a:r>
              <a:rPr lang="en-GB" sz="2200" b="1" kern="100" dirty="0">
                <a:solidFill>
                  <a:schemeClr val="tx1">
                    <a:lumMod val="65000"/>
                    <a:lumOff val="35000"/>
                  </a:schemeClr>
                </a:solidFill>
                <a:ea typeface="Meiryo" pitchFamily="34" charset="-128"/>
                <a:cs typeface="Meiryo" pitchFamily="34" charset="-128"/>
              </a:rPr>
              <a:t>IEC Global Head </a:t>
            </a:r>
            <a:br>
              <a:rPr lang="en-GB" sz="2200" b="1" kern="100" dirty="0">
                <a:solidFill>
                  <a:schemeClr val="tx1">
                    <a:lumMod val="65000"/>
                    <a:lumOff val="35000"/>
                  </a:schemeClr>
                </a:solidFill>
                <a:ea typeface="Meiryo" pitchFamily="34" charset="-128"/>
                <a:cs typeface="Meiryo" pitchFamily="34" charset="-128"/>
              </a:rPr>
            </a:br>
            <a:r>
              <a:rPr lang="en-GB" sz="2200" b="1" kern="100" dirty="0">
                <a:solidFill>
                  <a:schemeClr val="tx1">
                    <a:lumMod val="65000"/>
                    <a:lumOff val="35000"/>
                  </a:schemeClr>
                </a:solidFill>
                <a:ea typeface="Meiryo" pitchFamily="34" charset="-128"/>
                <a:cs typeface="Meiryo" pitchFamily="34" charset="-128"/>
              </a:rPr>
              <a:t>Public Affairs &amp; Advocacy</a:t>
            </a:r>
          </a:p>
        </p:txBody>
      </p:sp>
      <p:sp>
        <p:nvSpPr>
          <p:cNvPr id="7" name="TextBox 3"/>
          <p:cNvSpPr txBox="1"/>
          <p:nvPr/>
        </p:nvSpPr>
        <p:spPr>
          <a:xfrm>
            <a:off x="3923928" y="5602159"/>
            <a:ext cx="3888432" cy="969496"/>
          </a:xfrm>
          <a:prstGeom prst="rect">
            <a:avLst/>
          </a:prstGeom>
          <a:noFill/>
        </p:spPr>
        <p:txBody>
          <a:bodyPr wrap="square" rtlCol="0">
            <a:spAutoFit/>
          </a:bodyPr>
          <a:lstStyle/>
          <a:p>
            <a:pPr defTabSz="912668">
              <a:spcBef>
                <a:spcPts val="0"/>
              </a:spcBef>
              <a:defRPr/>
            </a:pPr>
            <a:r>
              <a:rPr lang="en-GB" sz="1900" b="1" kern="100" dirty="0">
                <a:solidFill>
                  <a:schemeClr val="tx1">
                    <a:lumMod val="65000"/>
                    <a:lumOff val="35000"/>
                  </a:schemeClr>
                </a:solidFill>
                <a:ea typeface="Meiryo" pitchFamily="34" charset="-128"/>
                <a:cs typeface="Meiryo" pitchFamily="34" charset="-128"/>
              </a:rPr>
              <a:t>Standardization Forum 2019</a:t>
            </a:r>
          </a:p>
          <a:p>
            <a:pPr defTabSz="912668">
              <a:spcBef>
                <a:spcPts val="0"/>
              </a:spcBef>
              <a:defRPr/>
            </a:pPr>
            <a:r>
              <a:rPr lang="en-US" sz="1900" b="1" kern="100" dirty="0">
                <a:solidFill>
                  <a:schemeClr val="tx1">
                    <a:lumMod val="65000"/>
                    <a:lumOff val="35000"/>
                  </a:schemeClr>
                </a:solidFill>
                <a:ea typeface="Meiryo" pitchFamily="34" charset="-128"/>
                <a:cs typeface="Meiryo" pitchFamily="34" charset="-128"/>
              </a:rPr>
              <a:t>10 October 2019</a:t>
            </a:r>
          </a:p>
          <a:p>
            <a:pPr defTabSz="912668">
              <a:spcBef>
                <a:spcPts val="0"/>
              </a:spcBef>
              <a:defRPr/>
            </a:pPr>
            <a:r>
              <a:rPr lang="en-US" sz="1900" b="1" kern="100" dirty="0">
                <a:solidFill>
                  <a:schemeClr val="tx1">
                    <a:lumMod val="65000"/>
                    <a:lumOff val="35000"/>
                  </a:schemeClr>
                </a:solidFill>
                <a:ea typeface="Meiryo" pitchFamily="34" charset="-128"/>
                <a:cs typeface="Meiryo" pitchFamily="34" charset="-128"/>
              </a:rPr>
              <a:t>St. Petersburg, RF</a:t>
            </a:r>
            <a:endParaRPr lang="en-GB" sz="1900" b="1" kern="100" dirty="0">
              <a:solidFill>
                <a:schemeClr val="tx1">
                  <a:lumMod val="65000"/>
                  <a:lumOff val="35000"/>
                </a:schemeClr>
              </a:solidFill>
              <a:ea typeface="Meiryo" pitchFamily="34" charset="-128"/>
              <a:cs typeface="Meiryo" pitchFamily="34" charset="-128"/>
            </a:endParaRPr>
          </a:p>
        </p:txBody>
      </p:sp>
      <p:sp>
        <p:nvSpPr>
          <p:cNvPr id="4" name="Titre 3"/>
          <p:cNvSpPr>
            <a:spLocks noGrp="1"/>
          </p:cNvSpPr>
          <p:nvPr>
            <p:ph type="title"/>
          </p:nvPr>
        </p:nvSpPr>
        <p:spPr>
          <a:xfrm>
            <a:off x="107504" y="4114236"/>
            <a:ext cx="8496944" cy="861774"/>
          </a:xfrm>
        </p:spPr>
        <p:txBody>
          <a:bodyPr/>
          <a:lstStyle/>
          <a:p>
            <a:pPr algn="ctr"/>
            <a:r>
              <a:rPr lang="en-US" sz="5000" b="1" cap="none" dirty="0">
                <a:latin typeface="Arial" pitchFamily="34" charset="0"/>
                <a:ea typeface="+mn-ea"/>
                <a:cs typeface="Arial" pitchFamily="34" charset="0"/>
              </a:rPr>
              <a:t>global market access</a:t>
            </a:r>
            <a:endParaRPr lang="fr-CH" sz="5000" b="1" cap="none" dirty="0">
              <a:latin typeface="Arial" pitchFamily="34" charset="0"/>
              <a:ea typeface="+mn-ea"/>
              <a:cs typeface="Arial" pitchFamily="34" charset="0"/>
            </a:endParaRPr>
          </a:p>
        </p:txBody>
      </p:sp>
    </p:spTree>
    <p:extLst>
      <p:ext uri="{BB962C8B-B14F-4D97-AF65-F5344CB8AC3E}">
        <p14:creationId xmlns:p14="http://schemas.microsoft.com/office/powerpoint/2010/main" val="262615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a:blip r:embed="rId7"/>
          <a:srcRect l="1913" t="1502"/>
          <a:stretch>
            <a:fillRect/>
          </a:stretch>
        </p:blipFill>
        <p:spPr>
          <a:xfrm>
            <a:off x="4953740" y="195308"/>
            <a:ext cx="4804338" cy="5159171"/>
          </a:xfrm>
          <a:prstGeom prst="rect">
            <a:avLst/>
          </a:prstGeom>
        </p:spPr>
      </p:pic>
      <p:sp>
        <p:nvSpPr>
          <p:cNvPr id="6" name="Rectangle 5"/>
          <p:cNvSpPr/>
          <p:nvPr>
            <p:custDataLst>
              <p:tags r:id="rId2"/>
            </p:custDataLst>
          </p:nvPr>
        </p:nvSpPr>
        <p:spPr>
          <a:xfrm>
            <a:off x="228600" y="1496255"/>
            <a:ext cx="5207496" cy="5247590"/>
          </a:xfrm>
          <a:prstGeom prst="rect">
            <a:avLst/>
          </a:prstGeom>
          <a:noFill/>
        </p:spPr>
        <p:txBody>
          <a:bodyPr wrap="square" lIns="91440" tIns="45720" rIns="91440" bIns="45720">
            <a:spAutoFit/>
            <a:scene3d>
              <a:camera prst="orthographicFront"/>
              <a:lightRig rig="flat" dir="tl">
                <a:rot lat="0" lon="0" rev="6600000"/>
              </a:lightRig>
            </a:scene3d>
            <a:sp3d contourW="8890" prstMaterial="matte">
              <a:extrusionClr>
                <a:schemeClr val="tx1">
                  <a:lumMod val="50000"/>
                  <a:lumOff val="50000"/>
                </a:schemeClr>
              </a:extrusionClr>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457200" indent="-457200">
              <a:spcBef>
                <a:spcPts val="600"/>
              </a:spcBef>
              <a:buFont typeface="Arial" pitchFamily="34" charset="0"/>
              <a:buChar char="•"/>
            </a:pPr>
            <a:r>
              <a:rPr lang="en-US" sz="3000" b="1" dirty="0">
                <a:solidFill>
                  <a:srgbClr val="58585A"/>
                </a:solidFill>
                <a:latin typeface="Arial" pitchFamily="34" charset="0"/>
                <a:cs typeface="Arial" pitchFamily="34" charset="0"/>
              </a:rPr>
              <a:t>Thousands of testing laboratories</a:t>
            </a:r>
          </a:p>
          <a:p>
            <a:pPr marL="457200" indent="-457200">
              <a:spcBef>
                <a:spcPts val="600"/>
              </a:spcBef>
              <a:buFont typeface="Arial" pitchFamily="34" charset="0"/>
              <a:buChar char="•"/>
            </a:pPr>
            <a:r>
              <a:rPr lang="en-US" sz="3000" b="1" dirty="0">
                <a:solidFill>
                  <a:srgbClr val="58585A"/>
                </a:solidFill>
                <a:latin typeface="Arial" pitchFamily="34" charset="0"/>
                <a:cs typeface="Arial" pitchFamily="34" charset="0"/>
              </a:rPr>
              <a:t>&lt; one million certificates</a:t>
            </a:r>
          </a:p>
          <a:p>
            <a:pPr marL="457200" indent="-457200">
              <a:spcBef>
                <a:spcPts val="600"/>
              </a:spcBef>
              <a:buFont typeface="Arial" pitchFamily="34" charset="0"/>
              <a:buChar char="•"/>
            </a:pPr>
            <a:r>
              <a:rPr lang="en-US" sz="3000" b="1" dirty="0">
                <a:solidFill>
                  <a:srgbClr val="58585A"/>
                </a:solidFill>
                <a:latin typeface="Arial" pitchFamily="34" charset="0"/>
                <a:cs typeface="Arial" pitchFamily="34" charset="0"/>
              </a:rPr>
              <a:t>Accepted globally</a:t>
            </a:r>
          </a:p>
          <a:p>
            <a:pPr marL="457200" indent="-457200">
              <a:spcBef>
                <a:spcPts val="600"/>
              </a:spcBef>
              <a:buFont typeface="Arial" pitchFamily="34" charset="0"/>
              <a:buChar char="•"/>
            </a:pPr>
            <a:r>
              <a:rPr lang="en-US" sz="3000" b="1" dirty="0">
                <a:solidFill>
                  <a:srgbClr val="58585A"/>
                </a:solidFill>
                <a:latin typeface="Arial" pitchFamily="34" charset="0"/>
                <a:cs typeface="Arial" pitchFamily="34" charset="0"/>
              </a:rPr>
              <a:t>No duplication</a:t>
            </a:r>
          </a:p>
          <a:p>
            <a:pPr marL="457200" indent="-457200">
              <a:spcBef>
                <a:spcPts val="600"/>
              </a:spcBef>
              <a:buFont typeface="Arial" pitchFamily="34" charset="0"/>
              <a:buChar char="•"/>
            </a:pPr>
            <a:r>
              <a:rPr lang="en-US" sz="3000" b="1" dirty="0">
                <a:solidFill>
                  <a:srgbClr val="58585A"/>
                </a:solidFill>
                <a:latin typeface="Arial" pitchFamily="34" charset="0"/>
                <a:cs typeface="Arial" pitchFamily="34" charset="0"/>
              </a:rPr>
              <a:t>Less time and cost</a:t>
            </a:r>
          </a:p>
          <a:p>
            <a:pPr marL="457200" indent="-457200">
              <a:spcBef>
                <a:spcPts val="600"/>
              </a:spcBef>
              <a:buFont typeface="Arial" pitchFamily="34" charset="0"/>
              <a:buChar char="•"/>
            </a:pPr>
            <a:r>
              <a:rPr lang="en-US" sz="3000" b="1" dirty="0">
                <a:solidFill>
                  <a:srgbClr val="58585A"/>
                </a:solidFill>
                <a:latin typeface="Arial" pitchFamily="34" charset="0"/>
                <a:cs typeface="Arial" pitchFamily="34" charset="0"/>
              </a:rPr>
              <a:t>One test…one certification – many markets</a:t>
            </a:r>
          </a:p>
          <a:p>
            <a:pPr>
              <a:spcBef>
                <a:spcPts val="1200"/>
              </a:spcBef>
            </a:pPr>
            <a:endParaRPr lang="en-US" sz="3000" b="1" dirty="0">
              <a:solidFill>
                <a:srgbClr val="58585A"/>
              </a:solidFill>
              <a:latin typeface="Arial" pitchFamily="34" charset="0"/>
              <a:cs typeface="Arial" pitchFamily="34" charset="0"/>
            </a:endParaRPr>
          </a:p>
        </p:txBody>
      </p:sp>
      <p:pic>
        <p:nvPicPr>
          <p:cNvPr id="4" name="Picture 25" descr="IEC logo RVB"/>
          <p:cNvPicPr>
            <a:picLocks noChangeAspect="1" noChangeArrowheads="1"/>
          </p:cNvPicPr>
          <p:nvPr>
            <p:custDataLst>
              <p:tags r:id="rId3"/>
            </p:custDataLst>
          </p:nvPr>
        </p:nvPicPr>
        <p:blipFill>
          <a:blip r:embed="rId8"/>
          <a:stretch>
            <a:fillRect/>
          </a:stretch>
        </p:blipFill>
        <p:spPr>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txBox="1"/>
          <p:nvPr>
            <p:custDataLst>
              <p:tags r:id="rId4"/>
            </p:custDataLst>
          </p:nvPr>
        </p:nvSpPr>
        <p:spPr>
          <a:xfrm>
            <a:off x="381000" y="571500"/>
            <a:ext cx="8686800" cy="647700"/>
          </a:xfrm>
          <a:prstGeom prst="rect">
            <a:avLst/>
          </a:prstGeom>
          <a:noFill/>
          <a:ln w="9525">
            <a:noFill/>
            <a:miter lim="800000"/>
          </a:ln>
          <a:effectLst/>
        </p:spPr>
        <p:txBody>
          <a:bodyPr vert="horz" wrap="square" lIns="0" tIns="45715" rIns="91429" bIns="45715" numCol="1" anchor="ctr"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defPPr>
              <a:defRPr lang="en-US"/>
            </a:defPPr>
            <a:lvl1pPr marL="0" algn="l" defTabSz="914400" rtl="0" eaLnBrk="1" fontAlgn="base" latinLnBrk="0" hangingPunct="1">
              <a:spcBef>
                <a:spcPct val="0"/>
              </a:spcBef>
              <a:spcAft>
                <a:spcPct val="0"/>
              </a:spcAft>
              <a:defRPr lang="en-GB" sz="3200" b="1" kern="1200"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ea typeface="+mn-ea"/>
                <a:cs typeface="Arial" pitchFamily="34" charset="0"/>
              </a:defRPr>
            </a:lvl1pPr>
            <a:lvl2pPr marL="457200" algn="l" defTabSz="914400" rtl="0" eaLnBrk="1" fontAlgn="base" latinLnBrk="0" hangingPunct="1">
              <a:spcBef>
                <a:spcPct val="0"/>
              </a:spcBef>
              <a:spcAft>
                <a:spcPct val="0"/>
              </a:spcAft>
              <a:defRPr sz="2800" b="1" kern="1200">
                <a:solidFill>
                  <a:srgbClr val="58585A"/>
                </a:solidFill>
                <a:latin typeface="Arial"/>
                <a:ea typeface="Osaka" pitchFamily="-92" charset="-128"/>
                <a:cs typeface="+mn-cs"/>
              </a:defRPr>
            </a:lvl2pPr>
            <a:lvl3pPr marL="914400" algn="l" defTabSz="914400" rtl="0" eaLnBrk="1" fontAlgn="base" latinLnBrk="0" hangingPunct="1">
              <a:spcBef>
                <a:spcPct val="0"/>
              </a:spcBef>
              <a:spcAft>
                <a:spcPct val="0"/>
              </a:spcAft>
              <a:defRPr sz="2800" b="1" kern="1200">
                <a:solidFill>
                  <a:srgbClr val="58585A"/>
                </a:solidFill>
                <a:latin typeface="Arial"/>
                <a:ea typeface="Osaka" pitchFamily="-92" charset="-128"/>
                <a:cs typeface="+mn-cs"/>
              </a:defRPr>
            </a:lvl3pPr>
            <a:lvl4pPr marL="1371600" algn="l" defTabSz="914400" rtl="0" eaLnBrk="1" fontAlgn="base" latinLnBrk="0" hangingPunct="1">
              <a:spcBef>
                <a:spcPct val="0"/>
              </a:spcBef>
              <a:spcAft>
                <a:spcPct val="0"/>
              </a:spcAft>
              <a:defRPr sz="2800" b="1" kern="1200">
                <a:solidFill>
                  <a:srgbClr val="58585A"/>
                </a:solidFill>
                <a:latin typeface="Arial"/>
                <a:ea typeface="Osaka" pitchFamily="-92" charset="-128"/>
                <a:cs typeface="+mn-cs"/>
              </a:defRPr>
            </a:lvl4pPr>
            <a:lvl5pPr marL="1828800" algn="l" defTabSz="914400" rtl="0" eaLnBrk="1" fontAlgn="base" latinLnBrk="0" hangingPunct="1">
              <a:spcBef>
                <a:spcPct val="0"/>
              </a:spcBef>
              <a:spcAft>
                <a:spcPct val="0"/>
              </a:spcAft>
              <a:defRPr sz="2800" b="1" kern="1200">
                <a:solidFill>
                  <a:srgbClr val="58585A"/>
                </a:solidFill>
                <a:latin typeface="Arial"/>
                <a:ea typeface="Osaka" pitchFamily="-92" charset="-128"/>
                <a:cs typeface="+mn-cs"/>
              </a:defRPr>
            </a:lvl5pPr>
            <a:lvl6pPr marL="457200" algn="l" defTabSz="914400" rtl="0" eaLnBrk="1" fontAlgn="base" latinLnBrk="0" hangingPunct="1">
              <a:spcBef>
                <a:spcPct val="0"/>
              </a:spcBef>
              <a:spcAft>
                <a:spcPct val="0"/>
              </a:spcAft>
              <a:defRPr sz="2800" b="1" kern="1200">
                <a:solidFill>
                  <a:srgbClr val="58585A"/>
                </a:solidFill>
                <a:latin typeface="Arial"/>
                <a:ea typeface="Osaka" pitchFamily="-92" charset="-128"/>
                <a:cs typeface="+mn-cs"/>
              </a:defRPr>
            </a:lvl6pPr>
            <a:lvl7pPr marL="914400" algn="l" defTabSz="914400" rtl="0" eaLnBrk="1" fontAlgn="base" latinLnBrk="0" hangingPunct="1">
              <a:spcBef>
                <a:spcPct val="0"/>
              </a:spcBef>
              <a:spcAft>
                <a:spcPct val="0"/>
              </a:spcAft>
              <a:defRPr sz="2800" b="1" kern="1200">
                <a:solidFill>
                  <a:srgbClr val="58585A"/>
                </a:solidFill>
                <a:latin typeface="Arial"/>
                <a:ea typeface="Osaka" pitchFamily="-92" charset="-128"/>
                <a:cs typeface="+mn-cs"/>
              </a:defRPr>
            </a:lvl7pPr>
            <a:lvl8pPr marL="1371600" algn="l" defTabSz="914400" rtl="0" eaLnBrk="1" fontAlgn="base" latinLnBrk="0" hangingPunct="1">
              <a:spcBef>
                <a:spcPct val="0"/>
              </a:spcBef>
              <a:spcAft>
                <a:spcPct val="0"/>
              </a:spcAft>
              <a:defRPr sz="2800" b="1" kern="1200">
                <a:solidFill>
                  <a:srgbClr val="58585A"/>
                </a:solidFill>
                <a:latin typeface="Arial"/>
                <a:ea typeface="Osaka" pitchFamily="-92" charset="-128"/>
                <a:cs typeface="+mn-cs"/>
              </a:defRPr>
            </a:lvl8pPr>
            <a:lvl9pPr marL="1828800" algn="l" rtl="0" eaLnBrk="1" fontAlgn="base" hangingPunct="1">
              <a:spcBef>
                <a:spcPct val="0"/>
              </a:spcBef>
              <a:spcAft>
                <a:spcPct val="0"/>
              </a:spcAft>
              <a:defRPr sz="2800" b="1">
                <a:solidFill>
                  <a:srgbClr val="58585A"/>
                </a:solidFill>
                <a:latin typeface="Arial"/>
                <a:ea typeface="Osaka" pitchFamily="-92" charset="-128"/>
              </a:defRPr>
            </a:lvl9pPr>
          </a:lstStyle>
          <a:p>
            <a:endParaRPr lang="en-US" sz="3500" i="1">
              <a:ln w="50800"/>
              <a:solidFill>
                <a:schemeClr val="bg2">
                  <a:lumMod val="75000"/>
                </a:schemeClr>
              </a:solidFill>
              <a:effectLst/>
            </a:endParaRPr>
          </a:p>
        </p:txBody>
      </p:sp>
      <p:sp>
        <p:nvSpPr>
          <p:cNvPr id="10" name="Title 1">
            <a:extLst>
              <a:ext uri="{FF2B5EF4-FFF2-40B4-BE49-F238E27FC236}">
                <a16:creationId xmlns:a16="http://schemas.microsoft.com/office/drawing/2014/main" xmlns="" id="{C4DE1EA7-97EF-4B7E-9F3A-3FAF572C3640}"/>
              </a:ext>
            </a:extLst>
          </p:cNvPr>
          <p:cNvSpPr txBox="1">
            <a:spLocks/>
          </p:cNvSpPr>
          <p:nvPr/>
        </p:nvSpPr>
        <p:spPr>
          <a:xfrm>
            <a:off x="381000" y="571500"/>
            <a:ext cx="8229600" cy="1143000"/>
          </a:xfrm>
          <a:prstGeom prst="rect">
            <a:avLst/>
          </a:prstGeom>
        </p:spPr>
        <p:txBody>
          <a:bodyPr>
            <a:normAutofit fontScale="92500"/>
          </a:bodyPr>
          <a:lst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a:lstStyle>
          <a:p>
            <a:r>
              <a:rPr lang="en-GB" dirty="0"/>
              <a:t>Largest multinational agreement</a:t>
            </a:r>
          </a:p>
        </p:txBody>
      </p:sp>
    </p:spTree>
    <p:extLst>
      <p:ext uri="{BB962C8B-B14F-4D97-AF65-F5344CB8AC3E}">
        <p14:creationId xmlns:p14="http://schemas.microsoft.com/office/powerpoint/2010/main" val="367542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custDataLst>
              <p:tags r:id="rId1"/>
            </p:custDataLst>
          </p:nvPr>
        </p:nvSpPr>
        <p:spPr>
          <a:xfrm>
            <a:off x="3275856" y="1272374"/>
            <a:ext cx="5544616" cy="3315600"/>
          </a:xfrm>
        </p:spPr>
        <p:txBody>
          <a:bodyPr>
            <a:noAutofit/>
          </a:bodyPr>
          <a:lstStyle/>
          <a:p>
            <a:pPr marL="0" indent="0">
              <a:spcBef>
                <a:spcPts val="1800"/>
              </a:spcBef>
              <a:buNone/>
            </a:pPr>
            <a:r>
              <a:rPr lang="en-GB" sz="3000" dirty="0"/>
              <a:t>IEC work = technology focussed </a:t>
            </a:r>
          </a:p>
          <a:p>
            <a:pPr marL="0" indent="0">
              <a:spcBef>
                <a:spcPts val="1800"/>
              </a:spcBef>
              <a:buNone/>
            </a:pPr>
            <a:r>
              <a:rPr lang="en-GB" sz="3000" dirty="0"/>
              <a:t>Global consensus </a:t>
            </a:r>
          </a:p>
          <a:p>
            <a:pPr marL="0" indent="0">
              <a:spcBef>
                <a:spcPts val="1800"/>
              </a:spcBef>
              <a:buNone/>
            </a:pPr>
            <a:r>
              <a:rPr lang="en-GB" sz="3000" dirty="0"/>
              <a:t>Often used in regulations </a:t>
            </a:r>
          </a:p>
          <a:p>
            <a:pPr marL="0" indent="0">
              <a:spcBef>
                <a:spcPts val="1800"/>
              </a:spcBef>
              <a:buNone/>
            </a:pPr>
            <a:r>
              <a:rPr lang="en-GB" sz="3000" dirty="0"/>
              <a:t>Underpins 16 of 17 SDGs </a:t>
            </a:r>
            <a:br>
              <a:rPr lang="en-GB" sz="3000" dirty="0"/>
            </a:br>
            <a:r>
              <a:rPr lang="en-GB" sz="3000" dirty="0"/>
              <a:t>Each SDG = system with many sub systems  </a:t>
            </a:r>
          </a:p>
        </p:txBody>
      </p:sp>
      <p:sp>
        <p:nvSpPr>
          <p:cNvPr id="4" name="Title 3"/>
          <p:cNvSpPr>
            <a:spLocks noGrp="1"/>
          </p:cNvSpPr>
          <p:nvPr>
            <p:ph type="title"/>
            <p:custDataLst>
              <p:tags r:id="rId2"/>
            </p:custDataLst>
          </p:nvPr>
        </p:nvSpPr>
        <p:spPr/>
        <p:txBody>
          <a:bodyPr/>
          <a:lstStyle/>
          <a:p>
            <a:r>
              <a:rPr lang="en-GB" sz="4000" dirty="0"/>
              <a:t>IEC and SDGs</a:t>
            </a:r>
          </a:p>
        </p:txBody>
      </p:sp>
      <p:sp>
        <p:nvSpPr>
          <p:cNvPr id="5" name="Slide Number Placeholder 4"/>
          <p:cNvSpPr>
            <a:spLocks noGrp="1"/>
          </p:cNvSpPr>
          <p:nvPr>
            <p:ph type="sldNum" sz="quarter" idx="4"/>
            <p:custDataLst>
              <p:tags r:id="rId3"/>
            </p:custDataLst>
          </p:nvPr>
        </p:nvSpPr>
        <p:spPr/>
        <p:txBody>
          <a:bodyPr/>
          <a:lstStyle/>
          <a:p>
            <a:fld id="{C2B32AA8-9B4E-4D53-AE6E-350E87BFFB19}" type="slidenum">
              <a:rPr lang="fr-CH" smtClean="0"/>
              <a:t>5</a:t>
            </a:fld>
            <a:endParaRPr lang="fr-CH"/>
          </a:p>
        </p:txBody>
      </p:sp>
      <p:pic>
        <p:nvPicPr>
          <p:cNvPr id="6146" name="Picture 2" descr="Image result for sdgs"/>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tretch>
            <a:fillRect/>
          </a:stretch>
        </p:blipFill>
        <p:spPr bwMode="auto">
          <a:xfrm>
            <a:off x="0" y="1347614"/>
            <a:ext cx="3106176" cy="310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2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custDataLst>
              <p:tags r:id="rId1"/>
            </p:custDataLst>
          </p:nvPr>
        </p:nvSpPr>
        <p:spPr>
          <a:xfrm>
            <a:off x="3203848" y="1272374"/>
            <a:ext cx="5616624" cy="4532890"/>
          </a:xfrm>
        </p:spPr>
        <p:txBody>
          <a:bodyPr>
            <a:normAutofit/>
          </a:bodyPr>
          <a:lstStyle/>
          <a:p>
            <a:pPr marL="0" indent="0">
              <a:spcBef>
                <a:spcPts val="1800"/>
              </a:spcBef>
              <a:buNone/>
            </a:pPr>
            <a:r>
              <a:rPr lang="en-GB" sz="3000" dirty="0"/>
              <a:t>Only few IEC Standards can be attributed to a single SDG</a:t>
            </a:r>
          </a:p>
          <a:p>
            <a:pPr marL="0" indent="0">
              <a:spcBef>
                <a:spcPts val="1800"/>
              </a:spcBef>
              <a:buNone/>
            </a:pPr>
            <a:r>
              <a:rPr lang="en-GB" sz="3000" dirty="0"/>
              <a:t>Motors = everywhere = most SDGs</a:t>
            </a:r>
          </a:p>
          <a:p>
            <a:pPr marL="0" indent="0">
              <a:spcBef>
                <a:spcPts val="1800"/>
              </a:spcBef>
              <a:buNone/>
            </a:pPr>
            <a:r>
              <a:rPr lang="en-GB" sz="3000" dirty="0"/>
              <a:t>Energy efficiency = many different standards in a systems approach</a:t>
            </a:r>
          </a:p>
          <a:p>
            <a:pPr marL="0" indent="0">
              <a:spcBef>
                <a:spcPts val="1800"/>
              </a:spcBef>
              <a:buNone/>
            </a:pPr>
            <a:r>
              <a:rPr lang="en-GB" sz="3000" dirty="0"/>
              <a:t>Made by experts for experts</a:t>
            </a:r>
          </a:p>
        </p:txBody>
      </p:sp>
      <p:sp>
        <p:nvSpPr>
          <p:cNvPr id="4" name="Title 3"/>
          <p:cNvSpPr>
            <a:spLocks noGrp="1"/>
          </p:cNvSpPr>
          <p:nvPr>
            <p:ph type="title"/>
            <p:custDataLst>
              <p:tags r:id="rId2"/>
            </p:custDataLst>
          </p:nvPr>
        </p:nvSpPr>
        <p:spPr>
          <a:xfrm>
            <a:off x="442800" y="140401"/>
            <a:ext cx="8521688" cy="994172"/>
          </a:xfrm>
        </p:spPr>
        <p:txBody>
          <a:bodyPr/>
          <a:lstStyle/>
          <a:p>
            <a:r>
              <a:rPr lang="en-GB" sz="4000"/>
              <a:t>Technologies = many SDGs</a:t>
            </a:r>
          </a:p>
        </p:txBody>
      </p:sp>
      <p:sp>
        <p:nvSpPr>
          <p:cNvPr id="5" name="Slide Number Placeholder 4"/>
          <p:cNvSpPr>
            <a:spLocks noGrp="1"/>
          </p:cNvSpPr>
          <p:nvPr>
            <p:ph type="sldNum" sz="quarter" idx="4"/>
            <p:custDataLst>
              <p:tags r:id="rId3"/>
            </p:custDataLst>
          </p:nvPr>
        </p:nvSpPr>
        <p:spPr/>
        <p:txBody>
          <a:bodyPr/>
          <a:lstStyle/>
          <a:p>
            <a:fld id="{C2B32AA8-9B4E-4D53-AE6E-350E87BFFB19}" type="slidenum">
              <a:rPr lang="fr-CH" smtClean="0"/>
              <a:t>6</a:t>
            </a:fld>
            <a:endParaRPr lang="fr-CH"/>
          </a:p>
        </p:txBody>
      </p:sp>
      <p:pic>
        <p:nvPicPr>
          <p:cNvPr id="102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tretch>
            <a:fillRect/>
          </a:stretch>
        </p:blipFill>
        <p:spPr bwMode="auto">
          <a:xfrm>
            <a:off x="-36512" y="1350000"/>
            <a:ext cx="2808312" cy="291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57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custDataLst>
              <p:tags r:id="rId1"/>
            </p:custDataLst>
          </p:nvPr>
        </p:nvSpPr>
        <p:spPr>
          <a:xfrm>
            <a:off x="3419872" y="1272374"/>
            <a:ext cx="5400600" cy="3315600"/>
          </a:xfrm>
        </p:spPr>
        <p:txBody>
          <a:bodyPr>
            <a:normAutofit/>
          </a:bodyPr>
          <a:lstStyle/>
          <a:p>
            <a:pPr marL="0" indent="0">
              <a:spcBef>
                <a:spcPts val="1800"/>
              </a:spcBef>
              <a:buNone/>
            </a:pPr>
            <a:r>
              <a:rPr lang="en-GB" sz="3000" dirty="0"/>
              <a:t>Reliability, efficiency, interoperability, quality &amp; risk management </a:t>
            </a:r>
          </a:p>
          <a:p>
            <a:pPr marL="0" indent="0">
              <a:spcBef>
                <a:spcPts val="1800"/>
              </a:spcBef>
              <a:buNone/>
            </a:pPr>
            <a:r>
              <a:rPr lang="en-GB" sz="3000" dirty="0"/>
              <a:t>Underpin testing and certification</a:t>
            </a:r>
          </a:p>
        </p:txBody>
      </p:sp>
      <p:sp>
        <p:nvSpPr>
          <p:cNvPr id="4" name="Title 3"/>
          <p:cNvSpPr>
            <a:spLocks noGrp="1"/>
          </p:cNvSpPr>
          <p:nvPr>
            <p:ph type="title"/>
            <p:custDataLst>
              <p:tags r:id="rId2"/>
            </p:custDataLst>
          </p:nvPr>
        </p:nvSpPr>
        <p:spPr>
          <a:xfrm>
            <a:off x="442800" y="140401"/>
            <a:ext cx="8521688" cy="994172"/>
          </a:xfrm>
        </p:spPr>
        <p:txBody>
          <a:bodyPr/>
          <a:lstStyle/>
          <a:p>
            <a:r>
              <a:rPr lang="en-GB" sz="4000" dirty="0"/>
              <a:t>Behind the scene but essential</a:t>
            </a:r>
          </a:p>
        </p:txBody>
      </p:sp>
      <p:sp>
        <p:nvSpPr>
          <p:cNvPr id="5" name="Slide Number Placeholder 4"/>
          <p:cNvSpPr>
            <a:spLocks noGrp="1"/>
          </p:cNvSpPr>
          <p:nvPr>
            <p:ph type="sldNum" sz="quarter" idx="4"/>
            <p:custDataLst>
              <p:tags r:id="rId3"/>
            </p:custDataLst>
          </p:nvPr>
        </p:nvSpPr>
        <p:spPr/>
        <p:txBody>
          <a:bodyPr/>
          <a:lstStyle/>
          <a:p>
            <a:fld id="{C2B32AA8-9B4E-4D53-AE6E-350E87BFFB19}" type="slidenum">
              <a:rPr lang="fr-CH" smtClean="0"/>
              <a:t>7</a:t>
            </a:fld>
            <a:endParaRPr lang="fr-CH"/>
          </a:p>
        </p:txBody>
      </p:sp>
      <p:pic>
        <p:nvPicPr>
          <p:cNvPr id="7" name="Picture 2" descr="Image result for sdgs"/>
          <p:cNvPicPr>
            <a:picLocks noChangeAspect="1" noChangeArrowheads="1"/>
          </p:cNvPicPr>
          <p:nvPr>
            <p:custDataLst>
              <p:tags r:id="rId4"/>
            </p:custDataLst>
          </p:nvPr>
        </p:nvPicPr>
        <p:blipFill>
          <a:blip r:embed="rId8">
            <a:extLst>
              <a:ext uri="{28A0092B-C50C-407E-A947-70E740481C1C}">
                <a14:useLocalDpi xmlns:a14="http://schemas.microsoft.com/office/drawing/2010/main"/>
              </a:ext>
            </a:extLst>
          </a:blip>
          <a:stretch>
            <a:fillRect/>
          </a:stretch>
        </p:blipFill>
        <p:spPr bwMode="auto">
          <a:xfrm>
            <a:off x="-36512" y="1345111"/>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1187624" y="2139702"/>
            <a:ext cx="552450" cy="476250"/>
          </a:xfrm>
          <a:prstGeom prst="rect">
            <a:avLst/>
          </a:prstGeom>
        </p:spPr>
      </p:pic>
    </p:spTree>
    <p:extLst>
      <p:ext uri="{BB962C8B-B14F-4D97-AF65-F5344CB8AC3E}">
        <p14:creationId xmlns:p14="http://schemas.microsoft.com/office/powerpoint/2010/main" val="134118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55490" y="-27385"/>
            <a:ext cx="9199490" cy="688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6324" y="4984424"/>
            <a:ext cx="8213262"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6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speed of innovation</a:t>
            </a:r>
          </a:p>
        </p:txBody>
      </p:sp>
      <p:pic>
        <p:nvPicPr>
          <p:cNvPr id="9"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69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03648" y="1412776"/>
            <a:ext cx="6196500" cy="5543936"/>
          </a:xfrm>
          <a:prstGeom prst="rect">
            <a:avLst/>
          </a:prstGeom>
        </p:spPr>
      </p:pic>
      <p:sp>
        <p:nvSpPr>
          <p:cNvPr id="5" name="Title 3">
            <a:extLst>
              <a:ext uri="{FF2B5EF4-FFF2-40B4-BE49-F238E27FC236}">
                <a16:creationId xmlns:a16="http://schemas.microsoft.com/office/drawing/2014/main" xmlns="" id="{B9936B33-8477-4F5F-97C1-7FB8844F857D}"/>
              </a:ext>
            </a:extLst>
          </p:cNvPr>
          <p:cNvSpPr txBox="1">
            <a:spLocks/>
          </p:cNvSpPr>
          <p:nvPr>
            <p:custDataLst>
              <p:tags r:id="rId1"/>
            </p:custDataLst>
          </p:nvPr>
        </p:nvSpPr>
        <p:spPr>
          <a:xfrm>
            <a:off x="467544" y="627658"/>
            <a:ext cx="8521688" cy="994172"/>
          </a:xfrm>
          <a:prstGeom prst="rect">
            <a:avLst/>
          </a:prstGeom>
        </p:spPr>
        <p:txBody>
          <a:bodyPr/>
          <a:lst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a:lstStyle>
          <a:p>
            <a:r>
              <a:rPr lang="en-GB" dirty="0"/>
              <a:t>Collaboration is indispensable</a:t>
            </a:r>
          </a:p>
        </p:txBody>
      </p:sp>
    </p:spTree>
    <p:extLst>
      <p:ext uri="{BB962C8B-B14F-4D97-AF65-F5344CB8AC3E}">
        <p14:creationId xmlns:p14="http://schemas.microsoft.com/office/powerpoint/2010/main" val="1702105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279"/>
</p:tagLst>
</file>

<file path=ppt/tags/tag10.xml><?xml version="1.0" encoding="utf-8"?>
<p:tagLst xmlns:a="http://schemas.openxmlformats.org/drawingml/2006/main" xmlns:r="http://schemas.openxmlformats.org/officeDocument/2006/relationships" xmlns:p="http://schemas.openxmlformats.org/presentationml/2006/main">
  <p:tag name="AS_UNIQUEID" val="2275"/>
</p:tagLst>
</file>

<file path=ppt/tags/tag100.xml><?xml version="1.0" encoding="utf-8"?>
<p:tagLst xmlns:a="http://schemas.openxmlformats.org/drawingml/2006/main" xmlns:r="http://schemas.openxmlformats.org/officeDocument/2006/relationships" xmlns:p="http://schemas.openxmlformats.org/presentationml/2006/main">
  <p:tag name="AS_UNIQUEID" val="2637"/>
</p:tagLst>
</file>

<file path=ppt/tags/tag101.xml><?xml version="1.0" encoding="utf-8"?>
<p:tagLst xmlns:a="http://schemas.openxmlformats.org/drawingml/2006/main" xmlns:r="http://schemas.openxmlformats.org/officeDocument/2006/relationships" xmlns:p="http://schemas.openxmlformats.org/presentationml/2006/main">
  <p:tag name="AS_UNIQUEID" val="2638"/>
</p:tagLst>
</file>

<file path=ppt/tags/tag102.xml><?xml version="1.0" encoding="utf-8"?>
<p:tagLst xmlns:a="http://schemas.openxmlformats.org/drawingml/2006/main" xmlns:r="http://schemas.openxmlformats.org/officeDocument/2006/relationships" xmlns:p="http://schemas.openxmlformats.org/presentationml/2006/main">
  <p:tag name="AS_UNIQUEID" val="2639"/>
</p:tagLst>
</file>

<file path=ppt/tags/tag103.xml><?xml version="1.0" encoding="utf-8"?>
<p:tagLst xmlns:a="http://schemas.openxmlformats.org/drawingml/2006/main" xmlns:r="http://schemas.openxmlformats.org/officeDocument/2006/relationships" xmlns:p="http://schemas.openxmlformats.org/presentationml/2006/main">
  <p:tag name="AS_UNIQUEID" val="2665"/>
</p:tagLst>
</file>

<file path=ppt/tags/tag104.xml><?xml version="1.0" encoding="utf-8"?>
<p:tagLst xmlns:a="http://schemas.openxmlformats.org/drawingml/2006/main" xmlns:r="http://schemas.openxmlformats.org/officeDocument/2006/relationships" xmlns:p="http://schemas.openxmlformats.org/presentationml/2006/main">
  <p:tag name="AS_UNIQUEID" val="2666"/>
</p:tagLst>
</file>

<file path=ppt/tags/tag105.xml><?xml version="1.0" encoding="utf-8"?>
<p:tagLst xmlns:a="http://schemas.openxmlformats.org/drawingml/2006/main" xmlns:r="http://schemas.openxmlformats.org/officeDocument/2006/relationships" xmlns:p="http://schemas.openxmlformats.org/presentationml/2006/main">
  <p:tag name="AS_UNIQUEID" val="2667"/>
</p:tagLst>
</file>

<file path=ppt/tags/tag106.xml><?xml version="1.0" encoding="utf-8"?>
<p:tagLst xmlns:a="http://schemas.openxmlformats.org/drawingml/2006/main" xmlns:r="http://schemas.openxmlformats.org/officeDocument/2006/relationships" xmlns:p="http://schemas.openxmlformats.org/presentationml/2006/main">
  <p:tag name="AS_UNIQUEID" val="2661"/>
</p:tagLst>
</file>

<file path=ppt/tags/tag107.xml><?xml version="1.0" encoding="utf-8"?>
<p:tagLst xmlns:a="http://schemas.openxmlformats.org/drawingml/2006/main" xmlns:r="http://schemas.openxmlformats.org/officeDocument/2006/relationships" xmlns:p="http://schemas.openxmlformats.org/presentationml/2006/main">
  <p:tag name="AS_UNIQUEID" val="2662"/>
</p:tagLst>
</file>

<file path=ppt/tags/tag108.xml><?xml version="1.0" encoding="utf-8"?>
<p:tagLst xmlns:a="http://schemas.openxmlformats.org/drawingml/2006/main" xmlns:r="http://schemas.openxmlformats.org/officeDocument/2006/relationships" xmlns:p="http://schemas.openxmlformats.org/presentationml/2006/main">
  <p:tag name="AS_UNIQUEID" val="2663"/>
</p:tagLst>
</file>

<file path=ppt/tags/tag11.xml><?xml version="1.0" encoding="utf-8"?>
<p:tagLst xmlns:a="http://schemas.openxmlformats.org/drawingml/2006/main" xmlns:r="http://schemas.openxmlformats.org/officeDocument/2006/relationships" xmlns:p="http://schemas.openxmlformats.org/presentationml/2006/main">
  <p:tag name="AS_UNIQUEID" val="2573"/>
</p:tagLst>
</file>

<file path=ppt/tags/tag12.xml><?xml version="1.0" encoding="utf-8"?>
<p:tagLst xmlns:a="http://schemas.openxmlformats.org/drawingml/2006/main" xmlns:r="http://schemas.openxmlformats.org/officeDocument/2006/relationships" xmlns:p="http://schemas.openxmlformats.org/presentationml/2006/main">
  <p:tag name="AS_UNIQUEID" val="2574"/>
</p:tagLst>
</file>

<file path=ppt/tags/tag13.xml><?xml version="1.0" encoding="utf-8"?>
<p:tagLst xmlns:a="http://schemas.openxmlformats.org/drawingml/2006/main" xmlns:r="http://schemas.openxmlformats.org/officeDocument/2006/relationships" xmlns:p="http://schemas.openxmlformats.org/presentationml/2006/main">
  <p:tag name="AS_UNIQUEID" val="2575"/>
</p:tagLst>
</file>

<file path=ppt/tags/tag14.xml><?xml version="1.0" encoding="utf-8"?>
<p:tagLst xmlns:a="http://schemas.openxmlformats.org/drawingml/2006/main" xmlns:r="http://schemas.openxmlformats.org/officeDocument/2006/relationships" xmlns:p="http://schemas.openxmlformats.org/presentationml/2006/main">
  <p:tag name="AS_UNIQUEID" val="2576"/>
</p:tagLst>
</file>

<file path=ppt/tags/tag15.xml><?xml version="1.0" encoding="utf-8"?>
<p:tagLst xmlns:a="http://schemas.openxmlformats.org/drawingml/2006/main" xmlns:r="http://schemas.openxmlformats.org/officeDocument/2006/relationships" xmlns:p="http://schemas.openxmlformats.org/presentationml/2006/main">
  <p:tag name="AS_UNIQUEID" val="2569"/>
</p:tagLst>
</file>

<file path=ppt/tags/tag16.xml><?xml version="1.0" encoding="utf-8"?>
<p:tagLst xmlns:a="http://schemas.openxmlformats.org/drawingml/2006/main" xmlns:r="http://schemas.openxmlformats.org/officeDocument/2006/relationships" xmlns:p="http://schemas.openxmlformats.org/presentationml/2006/main">
  <p:tag name="AS_UNIQUEID" val="2570"/>
</p:tagLst>
</file>

<file path=ppt/tags/tag17.xml><?xml version="1.0" encoding="utf-8"?>
<p:tagLst xmlns:a="http://schemas.openxmlformats.org/drawingml/2006/main" xmlns:r="http://schemas.openxmlformats.org/officeDocument/2006/relationships" xmlns:p="http://schemas.openxmlformats.org/presentationml/2006/main">
  <p:tag name="AS_UNIQUEID" val="2571"/>
</p:tagLst>
</file>

<file path=ppt/tags/tag18.xml><?xml version="1.0" encoding="utf-8"?>
<p:tagLst xmlns:a="http://schemas.openxmlformats.org/drawingml/2006/main" xmlns:r="http://schemas.openxmlformats.org/officeDocument/2006/relationships" xmlns:p="http://schemas.openxmlformats.org/presentationml/2006/main">
  <p:tag name="AS_UNIQUEID" val="2721"/>
</p:tagLst>
</file>

<file path=ppt/tags/tag19.xml><?xml version="1.0" encoding="utf-8"?>
<p:tagLst xmlns:a="http://schemas.openxmlformats.org/drawingml/2006/main" xmlns:r="http://schemas.openxmlformats.org/officeDocument/2006/relationships" xmlns:p="http://schemas.openxmlformats.org/presentationml/2006/main">
  <p:tag name="AS_UNIQUEID" val="2722"/>
</p:tagLst>
</file>

<file path=ppt/tags/tag2.xml><?xml version="1.0" encoding="utf-8"?>
<p:tagLst xmlns:a="http://schemas.openxmlformats.org/drawingml/2006/main" xmlns:r="http://schemas.openxmlformats.org/officeDocument/2006/relationships" xmlns:p="http://schemas.openxmlformats.org/presentationml/2006/main">
  <p:tag name="AS_UNIQUEID" val="280"/>
</p:tagLst>
</file>

<file path=ppt/tags/tag20.xml><?xml version="1.0" encoding="utf-8"?>
<p:tagLst xmlns:a="http://schemas.openxmlformats.org/drawingml/2006/main" xmlns:r="http://schemas.openxmlformats.org/officeDocument/2006/relationships" xmlns:p="http://schemas.openxmlformats.org/presentationml/2006/main">
  <p:tag name="AS_UNIQUEID" val="2723"/>
</p:tagLst>
</file>

<file path=ppt/tags/tag21.xml><?xml version="1.0" encoding="utf-8"?>
<p:tagLst xmlns:a="http://schemas.openxmlformats.org/drawingml/2006/main" xmlns:r="http://schemas.openxmlformats.org/officeDocument/2006/relationships" xmlns:p="http://schemas.openxmlformats.org/presentationml/2006/main">
  <p:tag name="AS_UNIQUEID" val="2724"/>
</p:tagLst>
</file>

<file path=ppt/tags/tag22.xml><?xml version="1.0" encoding="utf-8"?>
<p:tagLst xmlns:a="http://schemas.openxmlformats.org/drawingml/2006/main" xmlns:r="http://schemas.openxmlformats.org/officeDocument/2006/relationships" xmlns:p="http://schemas.openxmlformats.org/presentationml/2006/main">
  <p:tag name="AS_UNIQUEID" val="2717"/>
</p:tagLst>
</file>

<file path=ppt/tags/tag23.xml><?xml version="1.0" encoding="utf-8"?>
<p:tagLst xmlns:a="http://schemas.openxmlformats.org/drawingml/2006/main" xmlns:r="http://schemas.openxmlformats.org/officeDocument/2006/relationships" xmlns:p="http://schemas.openxmlformats.org/presentationml/2006/main">
  <p:tag name="AS_UNIQUEID" val="2718"/>
</p:tagLst>
</file>

<file path=ppt/tags/tag24.xml><?xml version="1.0" encoding="utf-8"?>
<p:tagLst xmlns:a="http://schemas.openxmlformats.org/drawingml/2006/main" xmlns:r="http://schemas.openxmlformats.org/officeDocument/2006/relationships" xmlns:p="http://schemas.openxmlformats.org/presentationml/2006/main">
  <p:tag name="AS_UNIQUEID" val="2719"/>
</p:tagLst>
</file>

<file path=ppt/tags/tag25.xml><?xml version="1.0" encoding="utf-8"?>
<p:tagLst xmlns:a="http://schemas.openxmlformats.org/drawingml/2006/main" xmlns:r="http://schemas.openxmlformats.org/officeDocument/2006/relationships" xmlns:p="http://schemas.openxmlformats.org/presentationml/2006/main">
  <p:tag name="AS_UNIQUEID" val="2730"/>
</p:tagLst>
</file>

<file path=ppt/tags/tag26.xml><?xml version="1.0" encoding="utf-8"?>
<p:tagLst xmlns:a="http://schemas.openxmlformats.org/drawingml/2006/main" xmlns:r="http://schemas.openxmlformats.org/officeDocument/2006/relationships" xmlns:p="http://schemas.openxmlformats.org/presentationml/2006/main">
  <p:tag name="AS_UNIQUEID" val="2731"/>
</p:tagLst>
</file>

<file path=ppt/tags/tag27.xml><?xml version="1.0" encoding="utf-8"?>
<p:tagLst xmlns:a="http://schemas.openxmlformats.org/drawingml/2006/main" xmlns:r="http://schemas.openxmlformats.org/officeDocument/2006/relationships" xmlns:p="http://schemas.openxmlformats.org/presentationml/2006/main">
  <p:tag name="AS_UNIQUEID" val="2732"/>
</p:tagLst>
</file>

<file path=ppt/tags/tag28.xml><?xml version="1.0" encoding="utf-8"?>
<p:tagLst xmlns:a="http://schemas.openxmlformats.org/drawingml/2006/main" xmlns:r="http://schemas.openxmlformats.org/officeDocument/2006/relationships" xmlns:p="http://schemas.openxmlformats.org/presentationml/2006/main">
  <p:tag name="AS_UNIQUEID" val="2733"/>
</p:tagLst>
</file>

<file path=ppt/tags/tag29.xml><?xml version="1.0" encoding="utf-8"?>
<p:tagLst xmlns:a="http://schemas.openxmlformats.org/drawingml/2006/main" xmlns:r="http://schemas.openxmlformats.org/officeDocument/2006/relationships" xmlns:p="http://schemas.openxmlformats.org/presentationml/2006/main">
  <p:tag name="AS_UNIQUEID" val="2726"/>
</p:tagLst>
</file>

<file path=ppt/tags/tag3.xml><?xml version="1.0" encoding="utf-8"?>
<p:tagLst xmlns:a="http://schemas.openxmlformats.org/drawingml/2006/main" xmlns:r="http://schemas.openxmlformats.org/officeDocument/2006/relationships" xmlns:p="http://schemas.openxmlformats.org/presentationml/2006/main">
  <p:tag name="AS_UNIQUEID" val="281"/>
</p:tagLst>
</file>

<file path=ppt/tags/tag30.xml><?xml version="1.0" encoding="utf-8"?>
<p:tagLst xmlns:a="http://schemas.openxmlformats.org/drawingml/2006/main" xmlns:r="http://schemas.openxmlformats.org/officeDocument/2006/relationships" xmlns:p="http://schemas.openxmlformats.org/presentationml/2006/main">
  <p:tag name="AS_UNIQUEID" val="2727"/>
</p:tagLst>
</file>

<file path=ppt/tags/tag31.xml><?xml version="1.0" encoding="utf-8"?>
<p:tagLst xmlns:a="http://schemas.openxmlformats.org/drawingml/2006/main" xmlns:r="http://schemas.openxmlformats.org/officeDocument/2006/relationships" xmlns:p="http://schemas.openxmlformats.org/presentationml/2006/main">
  <p:tag name="AS_UNIQUEID" val="2728"/>
</p:tagLst>
</file>

<file path=ppt/tags/tag32.xml><?xml version="1.0" encoding="utf-8"?>
<p:tagLst xmlns:a="http://schemas.openxmlformats.org/drawingml/2006/main" xmlns:r="http://schemas.openxmlformats.org/officeDocument/2006/relationships" xmlns:p="http://schemas.openxmlformats.org/presentationml/2006/main">
  <p:tag name="AS_UNIQUEID" val="2739"/>
</p:tagLst>
</file>

<file path=ppt/tags/tag33.xml><?xml version="1.0" encoding="utf-8"?>
<p:tagLst xmlns:a="http://schemas.openxmlformats.org/drawingml/2006/main" xmlns:r="http://schemas.openxmlformats.org/officeDocument/2006/relationships" xmlns:p="http://schemas.openxmlformats.org/presentationml/2006/main">
  <p:tag name="AS_UNIQUEID" val="2740"/>
</p:tagLst>
</file>

<file path=ppt/tags/tag34.xml><?xml version="1.0" encoding="utf-8"?>
<p:tagLst xmlns:a="http://schemas.openxmlformats.org/drawingml/2006/main" xmlns:r="http://schemas.openxmlformats.org/officeDocument/2006/relationships" xmlns:p="http://schemas.openxmlformats.org/presentationml/2006/main">
  <p:tag name="AS_UNIQUEID" val="2741"/>
</p:tagLst>
</file>

<file path=ppt/tags/tag35.xml><?xml version="1.0" encoding="utf-8"?>
<p:tagLst xmlns:a="http://schemas.openxmlformats.org/drawingml/2006/main" xmlns:r="http://schemas.openxmlformats.org/officeDocument/2006/relationships" xmlns:p="http://schemas.openxmlformats.org/presentationml/2006/main">
  <p:tag name="AS_UNIQUEID" val="2742"/>
</p:tagLst>
</file>

<file path=ppt/tags/tag36.xml><?xml version="1.0" encoding="utf-8"?>
<p:tagLst xmlns:a="http://schemas.openxmlformats.org/drawingml/2006/main" xmlns:r="http://schemas.openxmlformats.org/officeDocument/2006/relationships" xmlns:p="http://schemas.openxmlformats.org/presentationml/2006/main">
  <p:tag name="AS_UNIQUEID" val="2743"/>
</p:tagLst>
</file>

<file path=ppt/tags/tag37.xml><?xml version="1.0" encoding="utf-8"?>
<p:tagLst xmlns:a="http://schemas.openxmlformats.org/drawingml/2006/main" xmlns:r="http://schemas.openxmlformats.org/officeDocument/2006/relationships" xmlns:p="http://schemas.openxmlformats.org/presentationml/2006/main">
  <p:tag name="AS_UNIQUEID" val="2735"/>
</p:tagLst>
</file>

<file path=ppt/tags/tag38.xml><?xml version="1.0" encoding="utf-8"?>
<p:tagLst xmlns:a="http://schemas.openxmlformats.org/drawingml/2006/main" xmlns:r="http://schemas.openxmlformats.org/officeDocument/2006/relationships" xmlns:p="http://schemas.openxmlformats.org/presentationml/2006/main">
  <p:tag name="AS_UNIQUEID" val="2736"/>
</p:tagLst>
</file>

<file path=ppt/tags/tag39.xml><?xml version="1.0" encoding="utf-8"?>
<p:tagLst xmlns:a="http://schemas.openxmlformats.org/drawingml/2006/main" xmlns:r="http://schemas.openxmlformats.org/officeDocument/2006/relationships" xmlns:p="http://schemas.openxmlformats.org/presentationml/2006/main">
  <p:tag name="AS_UNIQUEID" val="2737"/>
</p:tagLst>
</file>

<file path=ppt/tags/tag4.xml><?xml version="1.0" encoding="utf-8"?>
<p:tagLst xmlns:a="http://schemas.openxmlformats.org/drawingml/2006/main" xmlns:r="http://schemas.openxmlformats.org/officeDocument/2006/relationships" xmlns:p="http://schemas.openxmlformats.org/presentationml/2006/main">
  <p:tag name="AS_UNIQUEID" val="282"/>
</p:tagLst>
</file>

<file path=ppt/tags/tag40.xml><?xml version="1.0" encoding="utf-8"?>
<p:tagLst xmlns:a="http://schemas.openxmlformats.org/drawingml/2006/main" xmlns:r="http://schemas.openxmlformats.org/officeDocument/2006/relationships" xmlns:p="http://schemas.openxmlformats.org/presentationml/2006/main">
  <p:tag name="AS_UNIQUEID" val="2740"/>
</p:tagLst>
</file>

<file path=ppt/tags/tag41.xml><?xml version="1.0" encoding="utf-8"?>
<p:tagLst xmlns:a="http://schemas.openxmlformats.org/drawingml/2006/main" xmlns:r="http://schemas.openxmlformats.org/officeDocument/2006/relationships" xmlns:p="http://schemas.openxmlformats.org/presentationml/2006/main">
  <p:tag name="AS_UNIQUEID" val="2600"/>
</p:tagLst>
</file>

<file path=ppt/tags/tag42.xml><?xml version="1.0" encoding="utf-8"?>
<p:tagLst xmlns:a="http://schemas.openxmlformats.org/drawingml/2006/main" xmlns:r="http://schemas.openxmlformats.org/officeDocument/2006/relationships" xmlns:p="http://schemas.openxmlformats.org/presentationml/2006/main">
  <p:tag name="AS_UNIQUEID" val="2601"/>
</p:tagLst>
</file>

<file path=ppt/tags/tag43.xml><?xml version="1.0" encoding="utf-8"?>
<p:tagLst xmlns:a="http://schemas.openxmlformats.org/drawingml/2006/main" xmlns:r="http://schemas.openxmlformats.org/officeDocument/2006/relationships" xmlns:p="http://schemas.openxmlformats.org/presentationml/2006/main">
  <p:tag name="AS_UNIQUEID" val="2602"/>
</p:tagLst>
</file>

<file path=ppt/tags/tag44.xml><?xml version="1.0" encoding="utf-8"?>
<p:tagLst xmlns:a="http://schemas.openxmlformats.org/drawingml/2006/main" xmlns:r="http://schemas.openxmlformats.org/officeDocument/2006/relationships" xmlns:p="http://schemas.openxmlformats.org/presentationml/2006/main">
  <p:tag name="AS_UNIQUEID" val="2603"/>
</p:tagLst>
</file>

<file path=ppt/tags/tag45.xml><?xml version="1.0" encoding="utf-8"?>
<p:tagLst xmlns:a="http://schemas.openxmlformats.org/drawingml/2006/main" xmlns:r="http://schemas.openxmlformats.org/officeDocument/2006/relationships" xmlns:p="http://schemas.openxmlformats.org/presentationml/2006/main">
  <p:tag name="AS_UNIQUEID" val="2596"/>
</p:tagLst>
</file>

<file path=ppt/tags/tag46.xml><?xml version="1.0" encoding="utf-8"?>
<p:tagLst xmlns:a="http://schemas.openxmlformats.org/drawingml/2006/main" xmlns:r="http://schemas.openxmlformats.org/officeDocument/2006/relationships" xmlns:p="http://schemas.openxmlformats.org/presentationml/2006/main">
  <p:tag name="AS_UNIQUEID" val="2597"/>
</p:tagLst>
</file>

<file path=ppt/tags/tag47.xml><?xml version="1.0" encoding="utf-8"?>
<p:tagLst xmlns:a="http://schemas.openxmlformats.org/drawingml/2006/main" xmlns:r="http://schemas.openxmlformats.org/officeDocument/2006/relationships" xmlns:p="http://schemas.openxmlformats.org/presentationml/2006/main">
  <p:tag name="AS_UNIQUEID" val="2598"/>
</p:tagLst>
</file>

<file path=ppt/tags/tag48.xml><?xml version="1.0" encoding="utf-8"?>
<p:tagLst xmlns:a="http://schemas.openxmlformats.org/drawingml/2006/main" xmlns:r="http://schemas.openxmlformats.org/officeDocument/2006/relationships" xmlns:p="http://schemas.openxmlformats.org/presentationml/2006/main">
  <p:tag name="AS_UNIQUEID" val="2609"/>
</p:tagLst>
</file>

<file path=ppt/tags/tag49.xml><?xml version="1.0" encoding="utf-8"?>
<p:tagLst xmlns:a="http://schemas.openxmlformats.org/drawingml/2006/main" xmlns:r="http://schemas.openxmlformats.org/officeDocument/2006/relationships" xmlns:p="http://schemas.openxmlformats.org/presentationml/2006/main">
  <p:tag name="AS_UNIQUEID" val="2610"/>
</p:tagLst>
</file>

<file path=ppt/tags/tag5.xml><?xml version="1.0" encoding="utf-8"?>
<p:tagLst xmlns:a="http://schemas.openxmlformats.org/drawingml/2006/main" xmlns:r="http://schemas.openxmlformats.org/officeDocument/2006/relationships" xmlns:p="http://schemas.openxmlformats.org/presentationml/2006/main">
  <p:tag name="AS_UNIQUEID" val="283"/>
</p:tagLst>
</file>

<file path=ppt/tags/tag50.xml><?xml version="1.0" encoding="utf-8"?>
<p:tagLst xmlns:a="http://schemas.openxmlformats.org/drawingml/2006/main" xmlns:r="http://schemas.openxmlformats.org/officeDocument/2006/relationships" xmlns:p="http://schemas.openxmlformats.org/presentationml/2006/main">
  <p:tag name="AS_UNIQUEID" val="2611"/>
</p:tagLst>
</file>

<file path=ppt/tags/tag51.xml><?xml version="1.0" encoding="utf-8"?>
<p:tagLst xmlns:a="http://schemas.openxmlformats.org/drawingml/2006/main" xmlns:r="http://schemas.openxmlformats.org/officeDocument/2006/relationships" xmlns:p="http://schemas.openxmlformats.org/presentationml/2006/main">
  <p:tag name="AS_UNIQUEID" val="2605"/>
</p:tagLst>
</file>

<file path=ppt/tags/tag52.xml><?xml version="1.0" encoding="utf-8"?>
<p:tagLst xmlns:a="http://schemas.openxmlformats.org/drawingml/2006/main" xmlns:r="http://schemas.openxmlformats.org/officeDocument/2006/relationships" xmlns:p="http://schemas.openxmlformats.org/presentationml/2006/main">
  <p:tag name="AS_UNIQUEID" val="2606"/>
</p:tagLst>
</file>

<file path=ppt/tags/tag53.xml><?xml version="1.0" encoding="utf-8"?>
<p:tagLst xmlns:a="http://schemas.openxmlformats.org/drawingml/2006/main" xmlns:r="http://schemas.openxmlformats.org/officeDocument/2006/relationships" xmlns:p="http://schemas.openxmlformats.org/presentationml/2006/main">
  <p:tag name="AS_UNIQUEID" val="2607"/>
</p:tagLst>
</file>

<file path=ppt/tags/tag54.xml><?xml version="1.0" encoding="utf-8"?>
<p:tagLst xmlns:a="http://schemas.openxmlformats.org/drawingml/2006/main" xmlns:r="http://schemas.openxmlformats.org/officeDocument/2006/relationships" xmlns:p="http://schemas.openxmlformats.org/presentationml/2006/main">
  <p:tag name="AS_UNIQUEID" val="2617"/>
</p:tagLst>
</file>

<file path=ppt/tags/tag55.xml><?xml version="1.0" encoding="utf-8"?>
<p:tagLst xmlns:a="http://schemas.openxmlformats.org/drawingml/2006/main" xmlns:r="http://schemas.openxmlformats.org/officeDocument/2006/relationships" xmlns:p="http://schemas.openxmlformats.org/presentationml/2006/main">
  <p:tag name="AS_UNIQUEID" val="2618"/>
</p:tagLst>
</file>

<file path=ppt/tags/tag56.xml><?xml version="1.0" encoding="utf-8"?>
<p:tagLst xmlns:a="http://schemas.openxmlformats.org/drawingml/2006/main" xmlns:r="http://schemas.openxmlformats.org/officeDocument/2006/relationships" xmlns:p="http://schemas.openxmlformats.org/presentationml/2006/main">
  <p:tag name="AS_UNIQUEID" val="2619"/>
</p:tagLst>
</file>

<file path=ppt/tags/tag57.xml><?xml version="1.0" encoding="utf-8"?>
<p:tagLst xmlns:a="http://schemas.openxmlformats.org/drawingml/2006/main" xmlns:r="http://schemas.openxmlformats.org/officeDocument/2006/relationships" xmlns:p="http://schemas.openxmlformats.org/presentationml/2006/main">
  <p:tag name="AS_UNIQUEID" val="2613"/>
</p:tagLst>
</file>

<file path=ppt/tags/tag58.xml><?xml version="1.0" encoding="utf-8"?>
<p:tagLst xmlns:a="http://schemas.openxmlformats.org/drawingml/2006/main" xmlns:r="http://schemas.openxmlformats.org/officeDocument/2006/relationships" xmlns:p="http://schemas.openxmlformats.org/presentationml/2006/main">
  <p:tag name="AS_UNIQUEID" val="2614"/>
</p:tagLst>
</file>

<file path=ppt/tags/tag59.xml><?xml version="1.0" encoding="utf-8"?>
<p:tagLst xmlns:a="http://schemas.openxmlformats.org/drawingml/2006/main" xmlns:r="http://schemas.openxmlformats.org/officeDocument/2006/relationships" xmlns:p="http://schemas.openxmlformats.org/presentationml/2006/main">
  <p:tag name="AS_UNIQUEID" val="2615"/>
</p:tagLst>
</file>

<file path=ppt/tags/tag6.xml><?xml version="1.0" encoding="utf-8"?>
<p:tagLst xmlns:a="http://schemas.openxmlformats.org/drawingml/2006/main" xmlns:r="http://schemas.openxmlformats.org/officeDocument/2006/relationships" xmlns:p="http://schemas.openxmlformats.org/presentationml/2006/main">
  <p:tag name="AS_UNIQUEID" val="2271"/>
</p:tagLst>
</file>

<file path=ppt/tags/tag60.xml><?xml version="1.0" encoding="utf-8"?>
<p:tagLst xmlns:a="http://schemas.openxmlformats.org/drawingml/2006/main" xmlns:r="http://schemas.openxmlformats.org/officeDocument/2006/relationships" xmlns:p="http://schemas.openxmlformats.org/presentationml/2006/main">
  <p:tag name="AS_UNIQUEID" val="2625"/>
</p:tagLst>
</file>

<file path=ppt/tags/tag61.xml><?xml version="1.0" encoding="utf-8"?>
<p:tagLst xmlns:a="http://schemas.openxmlformats.org/drawingml/2006/main" xmlns:r="http://schemas.openxmlformats.org/officeDocument/2006/relationships" xmlns:p="http://schemas.openxmlformats.org/presentationml/2006/main">
  <p:tag name="AS_UNIQUEID" val="2626"/>
</p:tagLst>
</file>

<file path=ppt/tags/tag62.xml><?xml version="1.0" encoding="utf-8"?>
<p:tagLst xmlns:a="http://schemas.openxmlformats.org/drawingml/2006/main" xmlns:r="http://schemas.openxmlformats.org/officeDocument/2006/relationships" xmlns:p="http://schemas.openxmlformats.org/presentationml/2006/main">
  <p:tag name="AS_UNIQUEID" val="2627"/>
</p:tagLst>
</file>

<file path=ppt/tags/tag63.xml><?xml version="1.0" encoding="utf-8"?>
<p:tagLst xmlns:a="http://schemas.openxmlformats.org/drawingml/2006/main" xmlns:r="http://schemas.openxmlformats.org/officeDocument/2006/relationships" xmlns:p="http://schemas.openxmlformats.org/presentationml/2006/main">
  <p:tag name="AS_UNIQUEID" val="2621"/>
</p:tagLst>
</file>

<file path=ppt/tags/tag64.xml><?xml version="1.0" encoding="utf-8"?>
<p:tagLst xmlns:a="http://schemas.openxmlformats.org/drawingml/2006/main" xmlns:r="http://schemas.openxmlformats.org/officeDocument/2006/relationships" xmlns:p="http://schemas.openxmlformats.org/presentationml/2006/main">
  <p:tag name="AS_UNIQUEID" val="2622"/>
</p:tagLst>
</file>

<file path=ppt/tags/tag65.xml><?xml version="1.0" encoding="utf-8"?>
<p:tagLst xmlns:a="http://schemas.openxmlformats.org/drawingml/2006/main" xmlns:r="http://schemas.openxmlformats.org/officeDocument/2006/relationships" xmlns:p="http://schemas.openxmlformats.org/presentationml/2006/main">
  <p:tag name="AS_UNIQUEID" val="2623"/>
</p:tagLst>
</file>

<file path=ppt/tags/tag66.xml><?xml version="1.0" encoding="utf-8"?>
<p:tagLst xmlns:a="http://schemas.openxmlformats.org/drawingml/2006/main" xmlns:r="http://schemas.openxmlformats.org/officeDocument/2006/relationships" xmlns:p="http://schemas.openxmlformats.org/presentationml/2006/main">
  <p:tag name="AS_UNIQUEID" val="2503"/>
</p:tagLst>
</file>

<file path=ppt/tags/tag67.xml><?xml version="1.0" encoding="utf-8"?>
<p:tagLst xmlns:a="http://schemas.openxmlformats.org/drawingml/2006/main" xmlns:r="http://schemas.openxmlformats.org/officeDocument/2006/relationships" xmlns:p="http://schemas.openxmlformats.org/presentationml/2006/main">
  <p:tag name="AS_UNIQUEID" val="2505"/>
</p:tagLst>
</file>

<file path=ppt/tags/tag68.xml><?xml version="1.0" encoding="utf-8"?>
<p:tagLst xmlns:a="http://schemas.openxmlformats.org/drawingml/2006/main" xmlns:r="http://schemas.openxmlformats.org/officeDocument/2006/relationships" xmlns:p="http://schemas.openxmlformats.org/presentationml/2006/main">
  <p:tag name="AS_UNIQUEID" val="2506"/>
</p:tagLst>
</file>

<file path=ppt/tags/tag69.xml><?xml version="1.0" encoding="utf-8"?>
<p:tagLst xmlns:a="http://schemas.openxmlformats.org/drawingml/2006/main" xmlns:r="http://schemas.openxmlformats.org/officeDocument/2006/relationships" xmlns:p="http://schemas.openxmlformats.org/presentationml/2006/main">
  <p:tag name="AS_UNIQUEID" val="91"/>
</p:tagLst>
</file>

<file path=ppt/tags/tag7.xml><?xml version="1.0" encoding="utf-8"?>
<p:tagLst xmlns:a="http://schemas.openxmlformats.org/drawingml/2006/main" xmlns:r="http://schemas.openxmlformats.org/officeDocument/2006/relationships" xmlns:p="http://schemas.openxmlformats.org/presentationml/2006/main">
  <p:tag name="AS_UNIQUEID" val="2272"/>
</p:tagLst>
</file>

<file path=ppt/tags/tag70.xml><?xml version="1.0" encoding="utf-8"?>
<p:tagLst xmlns:a="http://schemas.openxmlformats.org/drawingml/2006/main" xmlns:r="http://schemas.openxmlformats.org/officeDocument/2006/relationships" xmlns:p="http://schemas.openxmlformats.org/presentationml/2006/main">
  <p:tag name="AS_UNIQUEID" val="2499"/>
</p:tagLst>
</file>

<file path=ppt/tags/tag71.xml><?xml version="1.0" encoding="utf-8"?>
<p:tagLst xmlns:a="http://schemas.openxmlformats.org/drawingml/2006/main" xmlns:r="http://schemas.openxmlformats.org/officeDocument/2006/relationships" xmlns:p="http://schemas.openxmlformats.org/presentationml/2006/main">
  <p:tag name="AS_UNIQUEID" val="2500"/>
</p:tagLst>
</file>

<file path=ppt/tags/tag72.xml><?xml version="1.0" encoding="utf-8"?>
<p:tagLst xmlns:a="http://schemas.openxmlformats.org/drawingml/2006/main" xmlns:r="http://schemas.openxmlformats.org/officeDocument/2006/relationships" xmlns:p="http://schemas.openxmlformats.org/presentationml/2006/main">
  <p:tag name="AS_UNIQUEID" val="2501"/>
</p:tagLst>
</file>

<file path=ppt/tags/tag73.xml><?xml version="1.0" encoding="utf-8"?>
<p:tagLst xmlns:a="http://schemas.openxmlformats.org/drawingml/2006/main" xmlns:r="http://schemas.openxmlformats.org/officeDocument/2006/relationships" xmlns:p="http://schemas.openxmlformats.org/presentationml/2006/main">
  <p:tag name="AS_UNIQUEID" val="90"/>
</p:tagLst>
</file>

<file path=ppt/tags/tag74.xml><?xml version="1.0" encoding="utf-8"?>
<p:tagLst xmlns:a="http://schemas.openxmlformats.org/drawingml/2006/main" xmlns:r="http://schemas.openxmlformats.org/officeDocument/2006/relationships" xmlns:p="http://schemas.openxmlformats.org/presentationml/2006/main">
  <p:tag name="AS_UNIQUEID" val="91"/>
</p:tagLst>
</file>

<file path=ppt/tags/tag75.xml><?xml version="1.0" encoding="utf-8"?>
<p:tagLst xmlns:a="http://schemas.openxmlformats.org/drawingml/2006/main" xmlns:r="http://schemas.openxmlformats.org/officeDocument/2006/relationships" xmlns:p="http://schemas.openxmlformats.org/presentationml/2006/main">
  <p:tag name="AS_UNIQUEID" val="92"/>
</p:tagLst>
</file>

<file path=ppt/tags/tag76.xml><?xml version="1.0" encoding="utf-8"?>
<p:tagLst xmlns:a="http://schemas.openxmlformats.org/drawingml/2006/main" xmlns:r="http://schemas.openxmlformats.org/officeDocument/2006/relationships" xmlns:p="http://schemas.openxmlformats.org/presentationml/2006/main">
  <p:tag name="AS_UNIQUEID" val="86"/>
</p:tagLst>
</file>

<file path=ppt/tags/tag77.xml><?xml version="1.0" encoding="utf-8"?>
<p:tagLst xmlns:a="http://schemas.openxmlformats.org/drawingml/2006/main" xmlns:r="http://schemas.openxmlformats.org/officeDocument/2006/relationships" xmlns:p="http://schemas.openxmlformats.org/presentationml/2006/main">
  <p:tag name="AS_UNIQUEID" val="87"/>
</p:tagLst>
</file>

<file path=ppt/tags/tag78.xml><?xml version="1.0" encoding="utf-8"?>
<p:tagLst xmlns:a="http://schemas.openxmlformats.org/drawingml/2006/main" xmlns:r="http://schemas.openxmlformats.org/officeDocument/2006/relationships" xmlns:p="http://schemas.openxmlformats.org/presentationml/2006/main">
  <p:tag name="AS_UNIQUEID" val="88"/>
</p:tagLst>
</file>

<file path=ppt/tags/tag79.xml><?xml version="1.0" encoding="utf-8"?>
<p:tagLst xmlns:a="http://schemas.openxmlformats.org/drawingml/2006/main" xmlns:r="http://schemas.openxmlformats.org/officeDocument/2006/relationships" xmlns:p="http://schemas.openxmlformats.org/presentationml/2006/main">
  <p:tag name="AS_UNIQUEID" val="2633"/>
</p:tagLst>
</file>

<file path=ppt/tags/tag8.xml><?xml version="1.0" encoding="utf-8"?>
<p:tagLst xmlns:a="http://schemas.openxmlformats.org/drawingml/2006/main" xmlns:r="http://schemas.openxmlformats.org/officeDocument/2006/relationships" xmlns:p="http://schemas.openxmlformats.org/presentationml/2006/main">
  <p:tag name="AS_UNIQUEID" val="2273"/>
</p:tagLst>
</file>

<file path=ppt/tags/tag80.xml><?xml version="1.0" encoding="utf-8"?>
<p:tagLst xmlns:a="http://schemas.openxmlformats.org/drawingml/2006/main" xmlns:r="http://schemas.openxmlformats.org/officeDocument/2006/relationships" xmlns:p="http://schemas.openxmlformats.org/presentationml/2006/main">
  <p:tag name="AS_UNIQUEID" val="2634"/>
</p:tagLst>
</file>

<file path=ppt/tags/tag81.xml><?xml version="1.0" encoding="utf-8"?>
<p:tagLst xmlns:a="http://schemas.openxmlformats.org/drawingml/2006/main" xmlns:r="http://schemas.openxmlformats.org/officeDocument/2006/relationships" xmlns:p="http://schemas.openxmlformats.org/presentationml/2006/main">
  <p:tag name="AS_UNIQUEID" val="2635"/>
</p:tagLst>
</file>

<file path=ppt/tags/tag82.xml><?xml version="1.0" encoding="utf-8"?>
<p:tagLst xmlns:a="http://schemas.openxmlformats.org/drawingml/2006/main" xmlns:r="http://schemas.openxmlformats.org/officeDocument/2006/relationships" xmlns:p="http://schemas.openxmlformats.org/presentationml/2006/main">
  <p:tag name="AS_UNIQUEID" val="2629"/>
</p:tagLst>
</file>

<file path=ppt/tags/tag83.xml><?xml version="1.0" encoding="utf-8"?>
<p:tagLst xmlns:a="http://schemas.openxmlformats.org/drawingml/2006/main" xmlns:r="http://schemas.openxmlformats.org/officeDocument/2006/relationships" xmlns:p="http://schemas.openxmlformats.org/presentationml/2006/main">
  <p:tag name="AS_UNIQUEID" val="2630"/>
</p:tagLst>
</file>

<file path=ppt/tags/tag84.xml><?xml version="1.0" encoding="utf-8"?>
<p:tagLst xmlns:a="http://schemas.openxmlformats.org/drawingml/2006/main" xmlns:r="http://schemas.openxmlformats.org/officeDocument/2006/relationships" xmlns:p="http://schemas.openxmlformats.org/presentationml/2006/main">
  <p:tag name="AS_UNIQUEID" val="2631"/>
</p:tagLst>
</file>

<file path=ppt/tags/tag85.xml><?xml version="1.0" encoding="utf-8"?>
<p:tagLst xmlns:a="http://schemas.openxmlformats.org/drawingml/2006/main" xmlns:r="http://schemas.openxmlformats.org/officeDocument/2006/relationships" xmlns:p="http://schemas.openxmlformats.org/presentationml/2006/main">
  <p:tag name="AS_UNIQUEID" val="2657"/>
</p:tagLst>
</file>

<file path=ppt/tags/tag86.xml><?xml version="1.0" encoding="utf-8"?>
<p:tagLst xmlns:a="http://schemas.openxmlformats.org/drawingml/2006/main" xmlns:r="http://schemas.openxmlformats.org/officeDocument/2006/relationships" xmlns:p="http://schemas.openxmlformats.org/presentationml/2006/main">
  <p:tag name="AS_UNIQUEID" val="2658"/>
</p:tagLst>
</file>

<file path=ppt/tags/tag87.xml><?xml version="1.0" encoding="utf-8"?>
<p:tagLst xmlns:a="http://schemas.openxmlformats.org/drawingml/2006/main" xmlns:r="http://schemas.openxmlformats.org/officeDocument/2006/relationships" xmlns:p="http://schemas.openxmlformats.org/presentationml/2006/main">
  <p:tag name="AS_UNIQUEID" val="2659"/>
</p:tagLst>
</file>

<file path=ppt/tags/tag88.xml><?xml version="1.0" encoding="utf-8"?>
<p:tagLst xmlns:a="http://schemas.openxmlformats.org/drawingml/2006/main" xmlns:r="http://schemas.openxmlformats.org/officeDocument/2006/relationships" xmlns:p="http://schemas.openxmlformats.org/presentationml/2006/main">
  <p:tag name="AS_UNIQUEID" val="2653"/>
</p:tagLst>
</file>

<file path=ppt/tags/tag89.xml><?xml version="1.0" encoding="utf-8"?>
<p:tagLst xmlns:a="http://schemas.openxmlformats.org/drawingml/2006/main" xmlns:r="http://schemas.openxmlformats.org/officeDocument/2006/relationships" xmlns:p="http://schemas.openxmlformats.org/presentationml/2006/main">
  <p:tag name="AS_UNIQUEID" val="2654"/>
</p:tagLst>
</file>

<file path=ppt/tags/tag9.xml><?xml version="1.0" encoding="utf-8"?>
<p:tagLst xmlns:a="http://schemas.openxmlformats.org/drawingml/2006/main" xmlns:r="http://schemas.openxmlformats.org/officeDocument/2006/relationships" xmlns:p="http://schemas.openxmlformats.org/presentationml/2006/main">
  <p:tag name="AS_UNIQUEID" val="2274"/>
</p:tagLst>
</file>

<file path=ppt/tags/tag90.xml><?xml version="1.0" encoding="utf-8"?>
<p:tagLst xmlns:a="http://schemas.openxmlformats.org/drawingml/2006/main" xmlns:r="http://schemas.openxmlformats.org/officeDocument/2006/relationships" xmlns:p="http://schemas.openxmlformats.org/presentationml/2006/main">
  <p:tag name="AS_UNIQUEID" val="2655"/>
</p:tagLst>
</file>

<file path=ppt/tags/tag91.xml><?xml version="1.0" encoding="utf-8"?>
<p:tagLst xmlns:a="http://schemas.openxmlformats.org/drawingml/2006/main" xmlns:r="http://schemas.openxmlformats.org/officeDocument/2006/relationships" xmlns:p="http://schemas.openxmlformats.org/presentationml/2006/main">
  <p:tag name="AS_UNIQUEID" val="2681"/>
</p:tagLst>
</file>

<file path=ppt/tags/tag92.xml><?xml version="1.0" encoding="utf-8"?>
<p:tagLst xmlns:a="http://schemas.openxmlformats.org/drawingml/2006/main" xmlns:r="http://schemas.openxmlformats.org/officeDocument/2006/relationships" xmlns:p="http://schemas.openxmlformats.org/presentationml/2006/main">
  <p:tag name="AS_UNIQUEID" val="2682"/>
</p:tagLst>
</file>

<file path=ppt/tags/tag93.xml><?xml version="1.0" encoding="utf-8"?>
<p:tagLst xmlns:a="http://schemas.openxmlformats.org/drawingml/2006/main" xmlns:r="http://schemas.openxmlformats.org/officeDocument/2006/relationships" xmlns:p="http://schemas.openxmlformats.org/presentationml/2006/main">
  <p:tag name="AS_UNIQUEID" val="2683"/>
</p:tagLst>
</file>

<file path=ppt/tags/tag94.xml><?xml version="1.0" encoding="utf-8"?>
<p:tagLst xmlns:a="http://schemas.openxmlformats.org/drawingml/2006/main" xmlns:r="http://schemas.openxmlformats.org/officeDocument/2006/relationships" xmlns:p="http://schemas.openxmlformats.org/presentationml/2006/main">
  <p:tag name="AS_UNIQUEID" val="2677"/>
</p:tagLst>
</file>

<file path=ppt/tags/tag95.xml><?xml version="1.0" encoding="utf-8"?>
<p:tagLst xmlns:a="http://schemas.openxmlformats.org/drawingml/2006/main" xmlns:r="http://schemas.openxmlformats.org/officeDocument/2006/relationships" xmlns:p="http://schemas.openxmlformats.org/presentationml/2006/main">
  <p:tag name="AS_UNIQUEID" val="2678"/>
</p:tagLst>
</file>

<file path=ppt/tags/tag96.xml><?xml version="1.0" encoding="utf-8"?>
<p:tagLst xmlns:a="http://schemas.openxmlformats.org/drawingml/2006/main" xmlns:r="http://schemas.openxmlformats.org/officeDocument/2006/relationships" xmlns:p="http://schemas.openxmlformats.org/presentationml/2006/main">
  <p:tag name="AS_UNIQUEID" val="2679"/>
</p:tagLst>
</file>

<file path=ppt/tags/tag97.xml><?xml version="1.0" encoding="utf-8"?>
<p:tagLst xmlns:a="http://schemas.openxmlformats.org/drawingml/2006/main" xmlns:r="http://schemas.openxmlformats.org/officeDocument/2006/relationships" xmlns:p="http://schemas.openxmlformats.org/presentationml/2006/main">
  <p:tag name="AS_UNIQUEID" val="2641"/>
</p:tagLst>
</file>

<file path=ppt/tags/tag98.xml><?xml version="1.0" encoding="utf-8"?>
<p:tagLst xmlns:a="http://schemas.openxmlformats.org/drawingml/2006/main" xmlns:r="http://schemas.openxmlformats.org/officeDocument/2006/relationships" xmlns:p="http://schemas.openxmlformats.org/presentationml/2006/main">
  <p:tag name="AS_UNIQUEID" val="2642"/>
</p:tagLst>
</file>

<file path=ppt/tags/tag99.xml><?xml version="1.0" encoding="utf-8"?>
<p:tagLst xmlns:a="http://schemas.openxmlformats.org/drawingml/2006/main" xmlns:r="http://schemas.openxmlformats.org/officeDocument/2006/relationships" xmlns:p="http://schemas.openxmlformats.org/presentationml/2006/main">
  <p:tag name="AS_UNIQUEID" val="2643"/>
</p:tagLst>
</file>

<file path=ppt/theme/theme1.xml><?xml version="1.0" encoding="utf-8"?>
<a:theme xmlns:a="http://schemas.openxmlformats.org/drawingml/2006/main" name="Presentation IECRE 2019_16x9">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2013_chips_Test 19.09.2013.potx" id="{C2340E39-8B8C-49C6-8C2A-0CEBFD3C4943}" vid="{D6445C84-EC53-4790-8715-6B0835C1A7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IEC Presentation October 2019.pptx</Template>
  <TotalTime>233</TotalTime>
  <Words>1939</Words>
  <Application>Microsoft Office PowerPoint</Application>
  <PresentationFormat>Экран (4:3)</PresentationFormat>
  <Paragraphs>280</Paragraphs>
  <Slides>32</Slides>
  <Notes>32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Meiryo</vt:lpstr>
      <vt:lpstr>Arial</vt:lpstr>
      <vt:lpstr>Arial Black</vt:lpstr>
      <vt:lpstr>Calibri</vt:lpstr>
      <vt:lpstr>Osaka</vt:lpstr>
      <vt:lpstr>Symbol</vt:lpstr>
      <vt:lpstr>Wingdings</vt:lpstr>
      <vt:lpstr>Presentation IECRE 2019_16x9</vt:lpstr>
      <vt:lpstr>global market access</vt:lpstr>
      <vt:lpstr>Global reach: 173 countries</vt:lpstr>
      <vt:lpstr>Scope of the IEC</vt:lpstr>
      <vt:lpstr>Презентация PowerPoint</vt:lpstr>
      <vt:lpstr>IEC and SDGs</vt:lpstr>
      <vt:lpstr>Technologies = many SDGs</vt:lpstr>
      <vt:lpstr>Behind the scene but essential</vt:lpstr>
      <vt:lpstr>Презентация PowerPoint</vt:lpstr>
      <vt:lpstr>Презентация PowerPoint</vt:lpstr>
      <vt:lpstr>Pre-conditions for digitalization</vt:lpstr>
      <vt:lpstr>Unprecedented integration</vt:lpstr>
      <vt:lpstr>Standards are a must</vt:lpstr>
      <vt:lpstr>Broad cooperation needed</vt:lpstr>
      <vt:lpstr>Презентация PowerPoint</vt:lpstr>
      <vt:lpstr>Презентация PowerPoint</vt:lpstr>
      <vt:lpstr>Current SEGs</vt:lpstr>
      <vt:lpstr>Презентация PowerPoint</vt:lpstr>
      <vt:lpstr>Current SyCs</vt:lpstr>
      <vt:lpstr>A highly strategic tool</vt:lpstr>
      <vt:lpstr>Global consensus</vt:lpstr>
      <vt:lpstr>Risk management</vt:lpstr>
      <vt:lpstr>Презентация PowerPoint</vt:lpstr>
      <vt:lpstr>Focused innovation</vt:lpstr>
      <vt:lpstr>World’s biggest think-tank</vt:lpstr>
      <vt:lpstr>Early market information</vt:lpstr>
      <vt:lpstr>Return on investment</vt:lpstr>
      <vt:lpstr>Buy and sell anywhere</vt:lpstr>
      <vt:lpstr>How to participate</vt:lpstr>
      <vt:lpstr>IEC National Committee</vt:lpstr>
      <vt:lpstr>Public Commenting </vt:lpstr>
      <vt:lpstr>Make your voice heard</vt:lpstr>
      <vt:lpstr>global market access</vt:lpstr>
    </vt:vector>
  </TitlesOfParts>
  <Company>International Electrotechnical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 access</dc:title>
  <dc:creator>Ehrlich, Gabriela</dc:creator>
  <cp:lastModifiedBy>Irina E. Shilkina</cp:lastModifiedBy>
  <cp:revision>65</cp:revision>
  <dcterms:created xsi:type="dcterms:W3CDTF">2019-10-07T10:25:18Z</dcterms:created>
  <dcterms:modified xsi:type="dcterms:W3CDTF">2019-10-08T08:04:34Z</dcterms:modified>
</cp:coreProperties>
</file>